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94" r:id="rId4"/>
  </p:sldMasterIdLst>
  <p:notesMasterIdLst>
    <p:notesMasterId r:id="rId10"/>
  </p:notesMasterIdLst>
  <p:handoutMasterIdLst>
    <p:handoutMasterId r:id="rId11"/>
  </p:handoutMasterIdLst>
  <p:sldIdLst>
    <p:sldId id="256" r:id="rId5"/>
    <p:sldId id="303" r:id="rId6"/>
    <p:sldId id="306" r:id="rId7"/>
    <p:sldId id="304" r:id="rId8"/>
    <p:sldId id="305" r:id="rId9"/>
  </p:sldIdLst>
  <p:sldSz cx="12192000" cy="6858000"/>
  <p:notesSz cx="6858000" cy="9144000"/>
  <p:defaultTextStyle>
    <a:defPPr>
      <a:defRPr lang="en-US"/>
    </a:defPPr>
    <a:lvl1pPr marL="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4" userDrawn="1">
          <p15:clr>
            <a:srgbClr val="A4A3A4"/>
          </p15:clr>
        </p15:guide>
        <p15:guide id="2" pos="53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DCC8E06-4AD2-DDD9-E5E0-5CD50CCE5C2C}" name="Alon Lanyado" initials="AL" userId="S::Alon@earlysign.com::8ff0d540-df09-4688-aef2-49d58a5b648d" providerId="AD"/>
  <p188:author id="{CF24701D-421A-94B1-95C9-EE96ACD8825B}" name="Gabi Hilevitz" initials="GH" userId="S::gabi@earlysign.com::c8a9c758-895b-40be-afa5-c4f429d9ccc7" providerId="AD"/>
  <p188:author id="{3937A78F-3B04-BF8B-43AB-A6C84491EE51}" name="Ori Geva" initials="OG" userId="S::ori@earlysign.com::3d87ec65-d032-4163-87ac-ba6ee7c42c67" providerId="AD"/>
  <p188:author id="{64F8EAAD-D9DA-4EE6-E4B9-FD77E0CE8707}" name="Eran Hertzmann" initials="EH" userId="S::EranH@earlysign.com::d79d2193-e538-4083-b586-d945859d481a" providerId="AD"/>
  <p188:author id="{7A2906CA-EAEE-DBE9-230D-C9DE7DB246FA}" name="Alon Lanyado" initials="AL" userId="S::alon@earlysign.com::8ff0d540-df09-4688-aef2-49d58a5b648d" providerId="AD"/>
  <p188:author id="{DB1874CC-A13D-7D4A-2864-71B01706B84A}" name="Itamar Menuhin" initials="IM" userId="S::itamar@earlysign.com::1671c4a4-6315-4012-a5bf-e8b022b0a1d2" providerId="AD"/>
  <p188:author id="{D74389E0-159C-F37B-F97D-04D3B352B627}" name="Eran Choman" initials="EC" userId="S::eran@earlysign.com::e4708c9e-db5d-4b3d-babf-6cb2b4292c9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er Ariely" initials="OA" lastIdx="3" clrIdx="0"/>
  <p:cmAuthor id="1" name="Mark D Kramer" initials="MDK" lastIdx="13" clrIdx="1"/>
  <p:cmAuthor id="2" name="Susan Alpert" initials="SA" lastIdx="4" clrIdx="2"/>
  <p:cmAuthor id="3" name="Ofrit Kinar" initials="" lastIdx="9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A9DDF3"/>
    <a:srgbClr val="29A9E2"/>
    <a:srgbClr val="30A8E0"/>
    <a:srgbClr val="4F4F4F"/>
    <a:srgbClr val="0089D0"/>
    <a:srgbClr val="2679D2"/>
    <a:srgbClr val="F79646"/>
    <a:srgbClr val="000000"/>
    <a:srgbClr val="468A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>
        <p:guide orient="horz" pos="2144"/>
        <p:guide pos="537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on Lanyado" userId="S::alon@earlysign.com::8ff0d540-df09-4688-aef2-49d58a5b648d" providerId="AD" clId="Web-{38FCAC28-7B4F-206B-56D4-93B35ACD938F}"/>
    <pc:docChg chg="modSld">
      <pc:chgData name="Alon Lanyado" userId="S::alon@earlysign.com::8ff0d540-df09-4688-aef2-49d58a5b648d" providerId="AD" clId="Web-{38FCAC28-7B4F-206B-56D4-93B35ACD938F}" dt="2025-03-13T17:34:33.643" v="42" actId="20577"/>
      <pc:docMkLst>
        <pc:docMk/>
      </pc:docMkLst>
      <pc:sldChg chg="modSp">
        <pc:chgData name="Alon Lanyado" userId="S::alon@earlysign.com::8ff0d540-df09-4688-aef2-49d58a5b648d" providerId="AD" clId="Web-{38FCAC28-7B4F-206B-56D4-93B35ACD938F}" dt="2025-03-13T17:34:33.643" v="42" actId="20577"/>
        <pc:sldMkLst>
          <pc:docMk/>
          <pc:sldMk cId="928183535" sldId="294"/>
        </pc:sldMkLst>
      </pc:sldChg>
      <pc:sldChg chg="modSp">
        <pc:chgData name="Alon Lanyado" userId="S::alon@earlysign.com::8ff0d540-df09-4688-aef2-49d58a5b648d" providerId="AD" clId="Web-{38FCAC28-7B4F-206B-56D4-93B35ACD938F}" dt="2025-03-13T16:56:35.937" v="39"/>
        <pc:sldMkLst>
          <pc:docMk/>
          <pc:sldMk cId="931441881" sldId="302"/>
        </pc:sldMkLst>
      </pc:sldChg>
    </pc:docChg>
  </pc:docChgLst>
  <pc:docChgLst>
    <pc:chgData name="Alon Lanyado" userId="8ff0d540-df09-4688-aef2-49d58a5b648d" providerId="ADAL" clId="{0F427249-C55A-4089-B334-D4F8BADDEC49}"/>
    <pc:docChg chg="undo custSel addSld delSld modSld sldOrd">
      <pc:chgData name="Alon Lanyado" userId="8ff0d540-df09-4688-aef2-49d58a5b648d" providerId="ADAL" clId="{0F427249-C55A-4089-B334-D4F8BADDEC49}" dt="2025-02-17T07:19:09.675" v="7304" actId="20577"/>
      <pc:docMkLst>
        <pc:docMk/>
      </pc:docMkLst>
      <pc:sldChg chg="modSp mod ord">
        <pc:chgData name="Alon Lanyado" userId="8ff0d540-df09-4688-aef2-49d58a5b648d" providerId="ADAL" clId="{0F427249-C55A-4089-B334-D4F8BADDEC49}" dt="2025-02-04T09:47:57.734" v="30" actId="20577"/>
        <pc:sldMkLst>
          <pc:docMk/>
          <pc:sldMk cId="2310196597" sldId="256"/>
        </pc:sldMkLst>
        <pc:spChg chg="mod">
          <ac:chgData name="Alon Lanyado" userId="8ff0d540-df09-4688-aef2-49d58a5b648d" providerId="ADAL" clId="{0F427249-C55A-4089-B334-D4F8BADDEC49}" dt="2025-02-04T09:47:47.421" v="7" actId="20577"/>
          <ac:spMkLst>
            <pc:docMk/>
            <pc:sldMk cId="2310196597" sldId="256"/>
            <ac:spMk id="2" creationId="{83E33AC7-CCCC-43A3-AFA0-3BF7C6F3FEC4}"/>
          </ac:spMkLst>
        </pc:spChg>
        <pc:spChg chg="mod">
          <ac:chgData name="Alon Lanyado" userId="8ff0d540-df09-4688-aef2-49d58a5b648d" providerId="ADAL" clId="{0F427249-C55A-4089-B334-D4F8BADDEC49}" dt="2025-02-04T09:47:57.734" v="30" actId="20577"/>
          <ac:spMkLst>
            <pc:docMk/>
            <pc:sldMk cId="2310196597" sldId="256"/>
            <ac:spMk id="3" creationId="{09751548-FB87-4DD6-94C4-8C7F5A3A0A0E}"/>
          </ac:spMkLst>
        </pc:spChg>
      </pc:sldChg>
      <pc:sldChg chg="modSp mod">
        <pc:chgData name="Alon Lanyado" userId="8ff0d540-df09-4688-aef2-49d58a5b648d" providerId="ADAL" clId="{0F427249-C55A-4089-B334-D4F8BADDEC49}" dt="2025-02-12T13:54:14.941" v="4343" actId="20577"/>
        <pc:sldMkLst>
          <pc:docMk/>
          <pc:sldMk cId="2953585734" sldId="258"/>
        </pc:sldMkLst>
      </pc:sldChg>
      <pc:sldChg chg="addSp delSp modSp mod ord">
        <pc:chgData name="Alon Lanyado" userId="8ff0d540-df09-4688-aef2-49d58a5b648d" providerId="ADAL" clId="{0F427249-C55A-4089-B334-D4F8BADDEC49}" dt="2025-02-12T13:59:03.432" v="4667" actId="21"/>
        <pc:sldMkLst>
          <pc:docMk/>
          <pc:sldMk cId="1748013853" sldId="260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4035454960" sldId="264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3366222850" sldId="265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1805626744" sldId="266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1888732492" sldId="267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1311787820" sldId="268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470028064" sldId="269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1478919303" sldId="270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2845873273" sldId="271"/>
        </pc:sldMkLst>
      </pc:sldChg>
      <pc:sldChg chg="del">
        <pc:chgData name="Alon Lanyado" userId="8ff0d540-df09-4688-aef2-49d58a5b648d" providerId="ADAL" clId="{0F427249-C55A-4089-B334-D4F8BADDEC49}" dt="2025-02-04T09:58:52.781" v="358" actId="47"/>
        <pc:sldMkLst>
          <pc:docMk/>
          <pc:sldMk cId="2257101304" sldId="272"/>
        </pc:sldMkLst>
      </pc:sldChg>
      <pc:sldChg chg="addSp delSp modSp mod">
        <pc:chgData name="Alon Lanyado" userId="8ff0d540-df09-4688-aef2-49d58a5b648d" providerId="ADAL" clId="{0F427249-C55A-4089-B334-D4F8BADDEC49}" dt="2025-02-13T09:47:26.694" v="6019" actId="1076"/>
        <pc:sldMkLst>
          <pc:docMk/>
          <pc:sldMk cId="917553779" sldId="274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2663924486" sldId="279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2490093995" sldId="283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3198463094" sldId="284"/>
        </pc:sldMkLst>
      </pc:sldChg>
      <pc:sldChg chg="del">
        <pc:chgData name="Alon Lanyado" userId="8ff0d540-df09-4688-aef2-49d58a5b648d" providerId="ADAL" clId="{0F427249-C55A-4089-B334-D4F8BADDEC49}" dt="2025-02-04T09:59:03.109" v="359" actId="47"/>
        <pc:sldMkLst>
          <pc:docMk/>
          <pc:sldMk cId="1588726889" sldId="289"/>
        </pc:sldMkLst>
      </pc:sldChg>
      <pc:sldChg chg="del">
        <pc:chgData name="Alon Lanyado" userId="8ff0d540-df09-4688-aef2-49d58a5b648d" providerId="ADAL" clId="{0F427249-C55A-4089-B334-D4F8BADDEC49}" dt="2025-02-04T09:59:04.656" v="360" actId="47"/>
        <pc:sldMkLst>
          <pc:docMk/>
          <pc:sldMk cId="1685738226" sldId="290"/>
        </pc:sldMkLst>
      </pc:sldChg>
      <pc:sldChg chg="addSp modSp add mod modCm">
        <pc:chgData name="Alon Lanyado" userId="8ff0d540-df09-4688-aef2-49d58a5b648d" providerId="ADAL" clId="{0F427249-C55A-4089-B334-D4F8BADDEC49}" dt="2025-02-13T10:27:37.615" v="6734" actId="20577"/>
        <pc:sldMkLst>
          <pc:docMk/>
          <pc:sldMk cId="1212552780" sldId="29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Alon Lanyado" userId="8ff0d540-df09-4688-aef2-49d58a5b648d" providerId="ADAL" clId="{0F427249-C55A-4089-B334-D4F8BADDEC49}" dt="2025-02-13T10:27:37.615" v="6734" actId="20577"/>
              <pc2:cmMkLst xmlns:pc2="http://schemas.microsoft.com/office/powerpoint/2019/9/main/command">
                <pc:docMk/>
                <pc:sldMk cId="1212552780" sldId="291"/>
                <pc2:cmMk id="{4A6DF16F-CE09-4E91-B58F-216BE9A77B0F}"/>
              </pc2:cmMkLst>
            </pc226:cmChg>
          </p:ext>
        </pc:extLst>
      </pc:sldChg>
      <pc:sldChg chg="addSp delSp modSp new mod modClrScheme chgLayout">
        <pc:chgData name="Alon Lanyado" userId="8ff0d540-df09-4688-aef2-49d58a5b648d" providerId="ADAL" clId="{0F427249-C55A-4089-B334-D4F8BADDEC49}" dt="2025-02-04T10:36:39.531" v="1407" actId="20577"/>
        <pc:sldMkLst>
          <pc:docMk/>
          <pc:sldMk cId="3010537972" sldId="292"/>
        </pc:sldMkLst>
      </pc:sldChg>
      <pc:sldChg chg="addSp delSp modSp add mod">
        <pc:chgData name="Alon Lanyado" userId="8ff0d540-df09-4688-aef2-49d58a5b648d" providerId="ADAL" clId="{0F427249-C55A-4089-B334-D4F8BADDEC49}" dt="2025-02-17T07:19:02.418" v="7297" actId="20577"/>
        <pc:sldMkLst>
          <pc:docMk/>
          <pc:sldMk cId="1610436472" sldId="293"/>
        </pc:sldMkLst>
      </pc:sldChg>
      <pc:sldChg chg="addSp delSp modSp add del mod ord modCm">
        <pc:chgData name="Alon Lanyado" userId="8ff0d540-df09-4688-aef2-49d58a5b648d" providerId="ADAL" clId="{0F427249-C55A-4089-B334-D4F8BADDEC49}" dt="2025-02-13T12:27:55.136" v="7174" actId="2696"/>
        <pc:sldMkLst>
          <pc:docMk/>
          <pc:sldMk cId="928183535" sldId="29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Alon Lanyado" userId="8ff0d540-df09-4688-aef2-49d58a5b648d" providerId="ADAL" clId="{0F427249-C55A-4089-B334-D4F8BADDEC49}" dt="2025-02-13T12:23:11.506" v="7064" actId="20577"/>
              <pc2:cmMkLst xmlns:pc2="http://schemas.microsoft.com/office/powerpoint/2019/9/main/command">
                <pc:docMk/>
                <pc:sldMk cId="928183535" sldId="294"/>
                <pc2:cmMk id="{B0902439-6724-43F3-863B-C28596EC4A6F}"/>
              </pc2:cmMkLst>
            </pc226:cmChg>
          </p:ext>
        </pc:extLst>
      </pc:sldChg>
      <pc:sldChg chg="modSp new del mod">
        <pc:chgData name="Alon Lanyado" userId="8ff0d540-df09-4688-aef2-49d58a5b648d" providerId="ADAL" clId="{0F427249-C55A-4089-B334-D4F8BADDEC49}" dt="2025-02-13T09:44:15.900" v="5897" actId="47"/>
        <pc:sldMkLst>
          <pc:docMk/>
          <pc:sldMk cId="945741244" sldId="295"/>
        </pc:sldMkLst>
      </pc:sldChg>
      <pc:sldChg chg="addSp delSp modSp new mod">
        <pc:chgData name="Alon Lanyado" userId="8ff0d540-df09-4688-aef2-49d58a5b648d" providerId="ADAL" clId="{0F427249-C55A-4089-B334-D4F8BADDEC49}" dt="2025-02-04T19:24:11.082" v="4289" actId="20577"/>
        <pc:sldMkLst>
          <pc:docMk/>
          <pc:sldMk cId="2477120741" sldId="296"/>
        </pc:sldMkLst>
      </pc:sldChg>
      <pc:sldChg chg="addSp modSp new mod ord">
        <pc:chgData name="Alon Lanyado" userId="8ff0d540-df09-4688-aef2-49d58a5b648d" providerId="ADAL" clId="{0F427249-C55A-4089-B334-D4F8BADDEC49}" dt="2025-02-13T11:31:39.952" v="6988"/>
        <pc:sldMkLst>
          <pc:docMk/>
          <pc:sldMk cId="3297618146" sldId="297"/>
        </pc:sldMkLst>
      </pc:sldChg>
      <pc:sldChg chg="addSp delSp modSp new mod">
        <pc:chgData name="Alon Lanyado" userId="8ff0d540-df09-4688-aef2-49d58a5b648d" providerId="ADAL" clId="{0F427249-C55A-4089-B334-D4F8BADDEC49}" dt="2025-02-17T07:19:09.675" v="7304" actId="20577"/>
        <pc:sldMkLst>
          <pc:docMk/>
          <pc:sldMk cId="598475476" sldId="298"/>
        </pc:sldMkLst>
      </pc:sldChg>
      <pc:sldChg chg="addSp delSp modSp new mod">
        <pc:chgData name="Alon Lanyado" userId="8ff0d540-df09-4688-aef2-49d58a5b648d" providerId="ADAL" clId="{0F427249-C55A-4089-B334-D4F8BADDEC49}" dt="2025-02-04T13:32:26.109" v="3094" actId="404"/>
        <pc:sldMkLst>
          <pc:docMk/>
          <pc:sldMk cId="962902065" sldId="299"/>
        </pc:sldMkLst>
      </pc:sldChg>
      <pc:sldChg chg="modSp new mod">
        <pc:chgData name="Alon Lanyado" userId="8ff0d540-df09-4688-aef2-49d58a5b648d" providerId="ADAL" clId="{0F427249-C55A-4089-B334-D4F8BADDEC49}" dt="2025-02-04T18:59:18.143" v="3551" actId="20577"/>
        <pc:sldMkLst>
          <pc:docMk/>
          <pc:sldMk cId="790220677" sldId="300"/>
        </pc:sldMkLst>
      </pc:sldChg>
      <pc:sldChg chg="addSp delSp modSp new mod ord">
        <pc:chgData name="Alon Lanyado" userId="8ff0d540-df09-4688-aef2-49d58a5b648d" providerId="ADAL" clId="{0F427249-C55A-4089-B334-D4F8BADDEC49}" dt="2025-02-13T11:31:39.952" v="6988"/>
        <pc:sldMkLst>
          <pc:docMk/>
          <pc:sldMk cId="1824560329" sldId="301"/>
        </pc:sldMkLst>
      </pc:sldChg>
      <pc:sldChg chg="addSp delSp modSp new mod">
        <pc:chgData name="Alon Lanyado" userId="8ff0d540-df09-4688-aef2-49d58a5b648d" providerId="ADAL" clId="{0F427249-C55A-4089-B334-D4F8BADDEC49}" dt="2025-02-04T19:23:44.582" v="4287" actId="20577"/>
        <pc:sldMkLst>
          <pc:docMk/>
          <pc:sldMk cId="931441881" sldId="302"/>
        </pc:sldMkLst>
      </pc:sldChg>
      <pc:sldChg chg="addSp delSp modSp new mod">
        <pc:chgData name="Alon Lanyado" userId="8ff0d540-df09-4688-aef2-49d58a5b648d" providerId="ADAL" clId="{0F427249-C55A-4089-B334-D4F8BADDEC49}" dt="2025-02-13T09:46:08.875" v="5985"/>
        <pc:sldMkLst>
          <pc:docMk/>
          <pc:sldMk cId="1058797008" sldId="303"/>
        </pc:sldMkLst>
        <pc:spChg chg="mod">
          <ac:chgData name="Alon Lanyado" userId="8ff0d540-df09-4688-aef2-49d58a5b648d" providerId="ADAL" clId="{0F427249-C55A-4089-B334-D4F8BADDEC49}" dt="2025-02-13T09:45:48.398" v="5970" actId="20577"/>
          <ac:spMkLst>
            <pc:docMk/>
            <pc:sldMk cId="1058797008" sldId="303"/>
            <ac:spMk id="2" creationId="{64E7A74B-3FEF-CE68-CA72-389A5C47B4FD}"/>
          </ac:spMkLst>
        </pc:spChg>
        <pc:spChg chg="add del mod">
          <ac:chgData name="Alon Lanyado" userId="8ff0d540-df09-4688-aef2-49d58a5b648d" providerId="ADAL" clId="{0F427249-C55A-4089-B334-D4F8BADDEC49}" dt="2025-02-13T09:46:08.875" v="5985"/>
          <ac:spMkLst>
            <pc:docMk/>
            <pc:sldMk cId="1058797008" sldId="303"/>
            <ac:spMk id="3" creationId="{3E3BD0DB-2C54-FD12-D25A-B29990039630}"/>
          </ac:spMkLst>
        </pc:spChg>
      </pc:sldChg>
      <pc:sldChg chg="addSp delSp modSp new mod">
        <pc:chgData name="Alon Lanyado" userId="8ff0d540-df09-4688-aef2-49d58a5b648d" providerId="ADAL" clId="{0F427249-C55A-4089-B334-D4F8BADDEC49}" dt="2025-02-13T09:48:01.176" v="6047" actId="20577"/>
        <pc:sldMkLst>
          <pc:docMk/>
          <pc:sldMk cId="2840620462" sldId="304"/>
        </pc:sldMkLst>
      </pc:sldChg>
      <pc:sldChg chg="addSp modSp new del mod">
        <pc:chgData name="Alon Lanyado" userId="8ff0d540-df09-4688-aef2-49d58a5b648d" providerId="ADAL" clId="{0F427249-C55A-4089-B334-D4F8BADDEC49}" dt="2025-02-13T09:46:16.024" v="5986" actId="47"/>
        <pc:sldMkLst>
          <pc:docMk/>
          <pc:sldMk cId="1962110657" sldId="305"/>
        </pc:sldMkLst>
      </pc:sldChg>
      <pc:sldChg chg="modSp new mod">
        <pc:chgData name="Alon Lanyado" userId="8ff0d540-df09-4688-aef2-49d58a5b648d" providerId="ADAL" clId="{0F427249-C55A-4089-B334-D4F8BADDEC49}" dt="2025-02-13T09:47:13.512" v="6016" actId="20577"/>
        <pc:sldMkLst>
          <pc:docMk/>
          <pc:sldMk cId="988753105" sldId="306"/>
        </pc:sldMkLst>
      </pc:sldChg>
      <pc:sldChg chg="modSp new mod">
        <pc:chgData name="Alon Lanyado" userId="8ff0d540-df09-4688-aef2-49d58a5b648d" providerId="ADAL" clId="{0F427249-C55A-4089-B334-D4F8BADDEC49}" dt="2025-02-13T12:30:21.913" v="7266" actId="20577"/>
        <pc:sldMkLst>
          <pc:docMk/>
          <pc:sldMk cId="3757203366" sldId="307"/>
        </pc:sldMkLst>
      </pc:sldChg>
      <pc:sldChg chg="addSp delSp modSp new mod ord">
        <pc:chgData name="Alon Lanyado" userId="8ff0d540-df09-4688-aef2-49d58a5b648d" providerId="ADAL" clId="{0F427249-C55A-4089-B334-D4F8BADDEC49}" dt="2025-02-13T10:33:04.234" v="6827" actId="20577"/>
        <pc:sldMkLst>
          <pc:docMk/>
          <pc:sldMk cId="2713377547" sldId="308"/>
        </pc:sldMkLst>
      </pc:sldChg>
      <pc:sldChg chg="modSp add mod">
        <pc:chgData name="Alon Lanyado" userId="8ff0d540-df09-4688-aef2-49d58a5b648d" providerId="ADAL" clId="{0F427249-C55A-4089-B334-D4F8BADDEC49}" dt="2025-02-13T11:28:38.169" v="6941"/>
        <pc:sldMkLst>
          <pc:docMk/>
          <pc:sldMk cId="3898692579" sldId="309"/>
        </pc:sldMkLst>
      </pc:sldChg>
      <pc:sldChg chg="modSp add mod">
        <pc:chgData name="Alon Lanyado" userId="8ff0d540-df09-4688-aef2-49d58a5b648d" providerId="ADAL" clId="{0F427249-C55A-4089-B334-D4F8BADDEC49}" dt="2025-02-13T11:30:45.770" v="6970"/>
        <pc:sldMkLst>
          <pc:docMk/>
          <pc:sldMk cId="3286800331" sldId="310"/>
        </pc:sldMkLst>
      </pc:sldChg>
      <pc:sldChg chg="addSp delSp modSp new mod modClrScheme chgLayout">
        <pc:chgData name="Alon Lanyado" userId="8ff0d540-df09-4688-aef2-49d58a5b648d" providerId="ADAL" clId="{0F427249-C55A-4089-B334-D4F8BADDEC49}" dt="2025-02-13T11:31:57.471" v="7014" actId="20577"/>
        <pc:sldMkLst>
          <pc:docMk/>
          <pc:sldMk cId="3916774856" sldId="311"/>
        </pc:sldMkLst>
      </pc:sldChg>
      <pc:sldChg chg="modSp add del mod">
        <pc:chgData name="Alon Lanyado" userId="8ff0d540-df09-4688-aef2-49d58a5b648d" providerId="ADAL" clId="{0F427249-C55A-4089-B334-D4F8BADDEC49}" dt="2025-02-13T11:33:02.425" v="7015" actId="47"/>
        <pc:sldMkLst>
          <pc:docMk/>
          <pc:sldMk cId="2573185265" sldId="312"/>
        </pc:sldMkLst>
      </pc:sldChg>
      <pc:sldChg chg="modSp add mod">
        <pc:chgData name="Alon Lanyado" userId="8ff0d540-df09-4688-aef2-49d58a5b648d" providerId="ADAL" clId="{0F427249-C55A-4089-B334-D4F8BADDEC49}" dt="2025-02-13T11:34:18.980" v="7052" actId="20577"/>
        <pc:sldMkLst>
          <pc:docMk/>
          <pc:sldMk cId="4249643547" sldId="313"/>
        </pc:sldMkLst>
      </pc:sldChg>
      <pc:sldChg chg="modSp add mod">
        <pc:chgData name="Alon Lanyado" userId="8ff0d540-df09-4688-aef2-49d58a5b648d" providerId="ADAL" clId="{0F427249-C55A-4089-B334-D4F8BADDEC49}" dt="2025-02-13T12:29:42.522" v="7216" actId="20577"/>
        <pc:sldMkLst>
          <pc:docMk/>
          <pc:sldMk cId="3462213844" sldId="314"/>
        </pc:sldMkLst>
      </pc:sldChg>
    </pc:docChg>
  </pc:docChgLst>
  <pc:docChgLst>
    <pc:chgData name="Itamar Menuhin" userId="S::itamar@earlysign.com::1671c4a4-6315-4012-a5bf-e8b022b0a1d2" providerId="AD" clId="Web-{A413B841-874A-49A0-142B-025F74B38BA1}"/>
    <pc:docChg chg="addSld modSld">
      <pc:chgData name="Itamar Menuhin" userId="S::itamar@earlysign.com::1671c4a4-6315-4012-a5bf-e8b022b0a1d2" providerId="AD" clId="Web-{A413B841-874A-49A0-142B-025F74B38BA1}" dt="2024-09-19T11:29:31.853" v="194" actId="20577"/>
      <pc:docMkLst>
        <pc:docMk/>
      </pc:docMkLst>
      <pc:sldChg chg="modSp">
        <pc:chgData name="Itamar Menuhin" userId="S::itamar@earlysign.com::1671c4a4-6315-4012-a5bf-e8b022b0a1d2" providerId="AD" clId="Web-{A413B841-874A-49A0-142B-025F74B38BA1}" dt="2024-09-18T07:54:18.616" v="15" actId="20577"/>
        <pc:sldMkLst>
          <pc:docMk/>
          <pc:sldMk cId="3366222850" sldId="265"/>
        </pc:sldMkLst>
      </pc:sldChg>
      <pc:sldChg chg="modSp">
        <pc:chgData name="Itamar Menuhin" userId="S::itamar@earlysign.com::1671c4a4-6315-4012-a5bf-e8b022b0a1d2" providerId="AD" clId="Web-{A413B841-874A-49A0-142B-025F74B38BA1}" dt="2024-09-18T07:56:29.217" v="31"/>
        <pc:sldMkLst>
          <pc:docMk/>
          <pc:sldMk cId="1888732492" sldId="267"/>
        </pc:sldMkLst>
      </pc:sldChg>
      <pc:sldChg chg="modSp">
        <pc:chgData name="Itamar Menuhin" userId="S::itamar@earlysign.com::1671c4a4-6315-4012-a5bf-e8b022b0a1d2" providerId="AD" clId="Web-{A413B841-874A-49A0-142B-025F74B38BA1}" dt="2024-09-18T07:57:09.357" v="47"/>
        <pc:sldMkLst>
          <pc:docMk/>
          <pc:sldMk cId="1478919303" sldId="270"/>
        </pc:sldMkLst>
      </pc:sldChg>
      <pc:sldChg chg="modSp">
        <pc:chgData name="Itamar Menuhin" userId="S::itamar@earlysign.com::1671c4a4-6315-4012-a5bf-e8b022b0a1d2" providerId="AD" clId="Web-{A413B841-874A-49A0-142B-025F74B38BA1}" dt="2024-09-18T07:57:34.577" v="63"/>
        <pc:sldMkLst>
          <pc:docMk/>
          <pc:sldMk cId="2490093995" sldId="283"/>
        </pc:sldMkLst>
      </pc:sldChg>
      <pc:sldChg chg="modSp new">
        <pc:chgData name="Itamar Menuhin" userId="S::itamar@earlysign.com::1671c4a4-6315-4012-a5bf-e8b022b0a1d2" providerId="AD" clId="Web-{A413B841-874A-49A0-142B-025F74B38BA1}" dt="2024-09-19T11:29:31.853" v="194" actId="20577"/>
        <pc:sldMkLst>
          <pc:docMk/>
          <pc:sldMk cId="1685738226" sldId="290"/>
        </pc:sldMkLst>
      </pc:sldChg>
    </pc:docChg>
  </pc:docChgLst>
  <pc:docChgLst>
    <pc:chgData name="Alon Lanyado" userId="8ff0d540-df09-4688-aef2-49d58a5b648d" providerId="ADAL" clId="{5C79BBA1-9C9B-4E0A-BC1B-E0979962AF68}"/>
    <pc:docChg chg="modSld">
      <pc:chgData name="Alon Lanyado" userId="8ff0d540-df09-4688-aef2-49d58a5b648d" providerId="ADAL" clId="{5C79BBA1-9C9B-4E0A-BC1B-E0979962AF68}" dt="2024-08-11T11:39:19.046" v="27" actId="20577"/>
      <pc:docMkLst>
        <pc:docMk/>
      </pc:docMkLst>
      <pc:sldChg chg="modSp mod modCm">
        <pc:chgData name="Alon Lanyado" userId="8ff0d540-df09-4688-aef2-49d58a5b648d" providerId="ADAL" clId="{5C79BBA1-9C9B-4E0A-BC1B-E0979962AF68}" dt="2024-08-11T11:39:19.046" v="27" actId="20577"/>
        <pc:sldMkLst>
          <pc:docMk/>
          <pc:sldMk cId="1311787820" sldId="26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Alon Lanyado" userId="8ff0d540-df09-4688-aef2-49d58a5b648d" providerId="ADAL" clId="{5C79BBA1-9C9B-4E0A-BC1B-E0979962AF68}" dt="2024-08-11T11:39:19.046" v="27" actId="20577"/>
              <pc2:cmMkLst xmlns:pc2="http://schemas.microsoft.com/office/powerpoint/2019/9/main/command">
                <pc:docMk/>
                <pc:sldMk cId="1311787820" sldId="268"/>
                <pc2:cmMk id="{A8F7D62B-CC29-443E-8C54-12FBD54B5183}"/>
              </pc2:cmMkLst>
            </pc226:cmChg>
          </p:ext>
        </pc:extLst>
      </pc:sldChg>
      <pc:sldChg chg="modSp mod">
        <pc:chgData name="Alon Lanyado" userId="8ff0d540-df09-4688-aef2-49d58a5b648d" providerId="ADAL" clId="{5C79BBA1-9C9B-4E0A-BC1B-E0979962AF68}" dt="2024-08-11T11:37:14.726" v="1" actId="20577"/>
        <pc:sldMkLst>
          <pc:docMk/>
          <pc:sldMk cId="1478919303" sldId="270"/>
        </pc:sldMkLst>
      </pc:sldChg>
    </pc:docChg>
  </pc:docChgLst>
  <pc:docChgLst>
    <pc:chgData name="Itamar Menuhin" userId="S::itamar@earlysign.com::1671c4a4-6315-4012-a5bf-e8b022b0a1d2" providerId="AD" clId="Web-{D840BB0B-F4F7-8816-6D10-74E558A55CEE}"/>
    <pc:docChg chg="modSld">
      <pc:chgData name="Itamar Menuhin" userId="S::itamar@earlysign.com::1671c4a4-6315-4012-a5bf-e8b022b0a1d2" providerId="AD" clId="Web-{D840BB0B-F4F7-8816-6D10-74E558A55CEE}" dt="2024-08-11T11:10:13.473" v="1076"/>
      <pc:docMkLst>
        <pc:docMk/>
      </pc:docMkLst>
      <pc:sldChg chg="delSp modSp">
        <pc:chgData name="Itamar Menuhin" userId="S::itamar@earlysign.com::1671c4a4-6315-4012-a5bf-e8b022b0a1d2" providerId="AD" clId="Web-{D840BB0B-F4F7-8816-6D10-74E558A55CEE}" dt="2024-08-11T10:20:58.685" v="76"/>
        <pc:sldMkLst>
          <pc:docMk/>
          <pc:sldMk cId="4035454960" sldId="264"/>
        </pc:sldMkLst>
      </pc:sldChg>
      <pc:sldChg chg="modSp">
        <pc:chgData name="Itamar Menuhin" userId="S::itamar@earlysign.com::1671c4a4-6315-4012-a5bf-e8b022b0a1d2" providerId="AD" clId="Web-{D840BB0B-F4F7-8816-6D10-74E558A55CEE}" dt="2024-08-11T10:57:14.287" v="1046"/>
        <pc:sldMkLst>
          <pc:docMk/>
          <pc:sldMk cId="1888732492" sldId="267"/>
        </pc:sldMkLst>
      </pc:sldChg>
      <pc:sldChg chg="addSp delSp modSp">
        <pc:chgData name="Itamar Menuhin" userId="S::itamar@earlysign.com::1671c4a4-6315-4012-a5bf-e8b022b0a1d2" providerId="AD" clId="Web-{D840BB0B-F4F7-8816-6D10-74E558A55CEE}" dt="2024-08-11T10:27:29.857" v="154"/>
        <pc:sldMkLst>
          <pc:docMk/>
          <pc:sldMk cId="470028064" sldId="269"/>
        </pc:sldMkLst>
      </pc:sldChg>
      <pc:sldChg chg="addSp delSp modSp">
        <pc:chgData name="Itamar Menuhin" userId="S::itamar@earlysign.com::1671c4a4-6315-4012-a5bf-e8b022b0a1d2" providerId="AD" clId="Web-{D840BB0B-F4F7-8816-6D10-74E558A55CEE}" dt="2024-08-11T11:10:13.473" v="1076"/>
        <pc:sldMkLst>
          <pc:docMk/>
          <pc:sldMk cId="1478919303" sldId="270"/>
        </pc:sldMkLst>
      </pc:sldChg>
    </pc:docChg>
  </pc:docChgLst>
  <pc:docChgLst>
    <pc:chgData name="Itamar Menuhin" userId="S::itamar@earlysign.com::1671c4a4-6315-4012-a5bf-e8b022b0a1d2" providerId="AD" clId="Web-{E497141D-73FF-613F-730A-2B487B61CB4F}"/>
    <pc:docChg chg="modSld">
      <pc:chgData name="Itamar Menuhin" userId="S::itamar@earlysign.com::1671c4a4-6315-4012-a5bf-e8b022b0a1d2" providerId="AD" clId="Web-{E497141D-73FF-613F-730A-2B487B61CB4F}" dt="2024-09-18T09:03:31.520" v="20" actId="20577"/>
      <pc:docMkLst>
        <pc:docMk/>
      </pc:docMkLst>
      <pc:sldChg chg="modSp">
        <pc:chgData name="Itamar Menuhin" userId="S::itamar@earlysign.com::1671c4a4-6315-4012-a5bf-e8b022b0a1d2" providerId="AD" clId="Web-{E497141D-73FF-613F-730A-2B487B61CB4F}" dt="2024-09-18T09:03:31.520" v="20" actId="20577"/>
        <pc:sldMkLst>
          <pc:docMk/>
          <pc:sldMk cId="1588726889" sldId="289"/>
        </pc:sldMkLst>
      </pc:sldChg>
    </pc:docChg>
  </pc:docChgLst>
  <pc:docChgLst>
    <pc:chgData name="Eran Choman" userId="e4708c9e-db5d-4b3d-babf-6cb2b4292c98" providerId="ADAL" clId="{D04BE6B2-C03D-42D0-9EB0-80395C1AD859}"/>
    <pc:docChg chg="undo custSel modSld">
      <pc:chgData name="Eran Choman" userId="e4708c9e-db5d-4b3d-babf-6cb2b4292c98" providerId="ADAL" clId="{D04BE6B2-C03D-42D0-9EB0-80395C1AD859}" dt="2024-09-01T12:00:42.877" v="695" actId="20577"/>
      <pc:docMkLst>
        <pc:docMk/>
      </pc:docMkLst>
      <pc:sldChg chg="modSp mod">
        <pc:chgData name="Eran Choman" userId="e4708c9e-db5d-4b3d-babf-6cb2b4292c98" providerId="ADAL" clId="{D04BE6B2-C03D-42D0-9EB0-80395C1AD859}" dt="2024-09-01T11:13:07.722" v="20" actId="20577"/>
        <pc:sldMkLst>
          <pc:docMk/>
          <pc:sldMk cId="1748013853" sldId="260"/>
        </pc:sldMkLst>
      </pc:sldChg>
      <pc:sldChg chg="modNotesTx">
        <pc:chgData name="Eran Choman" userId="e4708c9e-db5d-4b3d-babf-6cb2b4292c98" providerId="ADAL" clId="{D04BE6B2-C03D-42D0-9EB0-80395C1AD859}" dt="2024-09-01T11:51:29.037" v="582" actId="20577"/>
        <pc:sldMkLst>
          <pc:docMk/>
          <pc:sldMk cId="4035454960" sldId="264"/>
        </pc:sldMkLst>
      </pc:sldChg>
      <pc:sldChg chg="modSp mod modCm modNotesTx">
        <pc:chgData name="Eran Choman" userId="e4708c9e-db5d-4b3d-babf-6cb2b4292c98" providerId="ADAL" clId="{D04BE6B2-C03D-42D0-9EB0-80395C1AD859}" dt="2024-09-01T11:25:41.449" v="144"/>
        <pc:sldMkLst>
          <pc:docMk/>
          <pc:sldMk cId="3366222850" sldId="265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Eran Choman" userId="e4708c9e-db5d-4b3d-babf-6cb2b4292c98" providerId="ADAL" clId="{D04BE6B2-C03D-42D0-9EB0-80395C1AD859}" dt="2024-09-01T11:23:38.165" v="118" actId="20577"/>
              <pc2:cmMkLst xmlns:pc2="http://schemas.microsoft.com/office/powerpoint/2019/9/main/command">
                <pc:docMk/>
                <pc:sldMk cId="3366222850" sldId="265"/>
                <pc2:cmMk id="{17DF4A77-9ABD-4A3E-B744-700E2FB56229}"/>
              </pc2:cmMkLst>
            </pc226:cmChg>
            <pc226:cmChg xmlns:pc226="http://schemas.microsoft.com/office/powerpoint/2022/06/main/command" chg="mod">
              <pc226:chgData name="Eran Choman" userId="e4708c9e-db5d-4b3d-babf-6cb2b4292c98" providerId="ADAL" clId="{D04BE6B2-C03D-42D0-9EB0-80395C1AD859}" dt="2024-09-01T11:23:38.165" v="118" actId="20577"/>
              <pc2:cmMkLst xmlns:pc2="http://schemas.microsoft.com/office/powerpoint/2019/9/main/command">
                <pc:docMk/>
                <pc:sldMk cId="3366222850" sldId="265"/>
                <pc2:cmMk id="{3CD0A3F4-3EC5-420F-B823-34C40B3F4EC3}"/>
              </pc2:cmMkLst>
            </pc226:cmChg>
          </p:ext>
        </pc:extLst>
      </pc:sldChg>
      <pc:sldChg chg="modSp mod modNotesTx">
        <pc:chgData name="Eran Choman" userId="e4708c9e-db5d-4b3d-babf-6cb2b4292c98" providerId="ADAL" clId="{D04BE6B2-C03D-42D0-9EB0-80395C1AD859}" dt="2024-09-01T12:00:42.877" v="695" actId="20577"/>
        <pc:sldMkLst>
          <pc:docMk/>
          <pc:sldMk cId="1888732492" sldId="267"/>
        </pc:sldMkLst>
      </pc:sldChg>
      <pc:sldChg chg="modNotesTx">
        <pc:chgData name="Eran Choman" userId="e4708c9e-db5d-4b3d-babf-6cb2b4292c98" providerId="ADAL" clId="{D04BE6B2-C03D-42D0-9EB0-80395C1AD859}" dt="2024-09-01T11:51:17.288" v="550" actId="20577"/>
        <pc:sldMkLst>
          <pc:docMk/>
          <pc:sldMk cId="470028064" sldId="269"/>
        </pc:sldMkLst>
      </pc:sldChg>
      <pc:sldChg chg="modNotesTx">
        <pc:chgData name="Eran Choman" userId="e4708c9e-db5d-4b3d-babf-6cb2b4292c98" providerId="ADAL" clId="{D04BE6B2-C03D-42D0-9EB0-80395C1AD859}" dt="2024-09-01T11:17:06.225" v="91" actId="20577"/>
        <pc:sldMkLst>
          <pc:docMk/>
          <pc:sldMk cId="2257101304" sldId="272"/>
        </pc:sldMkLst>
      </pc:sldChg>
      <pc:sldChg chg="modNotesTx">
        <pc:chgData name="Eran Choman" userId="e4708c9e-db5d-4b3d-babf-6cb2b4292c98" providerId="ADAL" clId="{D04BE6B2-C03D-42D0-9EB0-80395C1AD859}" dt="2024-09-01T11:57:01.562" v="691" actId="20577"/>
        <pc:sldMkLst>
          <pc:docMk/>
          <pc:sldMk cId="2663924486" sldId="279"/>
        </pc:sldMkLst>
      </pc:sldChg>
      <pc:sldChg chg="modNotesTx">
        <pc:chgData name="Eran Choman" userId="e4708c9e-db5d-4b3d-babf-6cb2b4292c98" providerId="ADAL" clId="{D04BE6B2-C03D-42D0-9EB0-80395C1AD859}" dt="2024-09-01T11:47:32.016" v="483" actId="20577"/>
        <pc:sldMkLst>
          <pc:docMk/>
          <pc:sldMk cId="2804273114" sldId="282"/>
        </pc:sldMkLst>
      </pc:sldChg>
      <pc:sldChg chg="modSp mod">
        <pc:chgData name="Eran Choman" userId="e4708c9e-db5d-4b3d-babf-6cb2b4292c98" providerId="ADAL" clId="{D04BE6B2-C03D-42D0-9EB0-80395C1AD859}" dt="2024-09-01T12:00:17.650" v="694" actId="20577"/>
        <pc:sldMkLst>
          <pc:docMk/>
          <pc:sldMk cId="2490093995" sldId="283"/>
        </pc:sldMkLst>
      </pc:sldChg>
      <pc:sldChg chg="modSp mod">
        <pc:chgData name="Eran Choman" userId="e4708c9e-db5d-4b3d-babf-6cb2b4292c98" providerId="ADAL" clId="{D04BE6B2-C03D-42D0-9EB0-80395C1AD859}" dt="2024-09-01T11:30:47.364" v="197" actId="20577"/>
        <pc:sldMkLst>
          <pc:docMk/>
          <pc:sldMk cId="3198463094" sldId="284"/>
        </pc:sldMkLst>
      </pc:sldChg>
    </pc:docChg>
  </pc:docChgLst>
  <pc:docChgLst>
    <pc:chgData name="Eran Choman" userId="e4708c9e-db5d-4b3d-babf-6cb2b4292c98" providerId="ADAL" clId="{4FE0949D-2C4A-439E-971F-EC98C28C5BCB}"/>
    <pc:docChg chg="modSld">
      <pc:chgData name="Eran Choman" userId="e4708c9e-db5d-4b3d-babf-6cb2b4292c98" providerId="ADAL" clId="{4FE0949D-2C4A-439E-971F-EC98C28C5BCB}" dt="2024-09-19T13:02:14.454" v="118" actId="20577"/>
      <pc:docMkLst>
        <pc:docMk/>
      </pc:docMkLst>
      <pc:sldChg chg="modSp mod">
        <pc:chgData name="Eran Choman" userId="e4708c9e-db5d-4b3d-babf-6cb2b4292c98" providerId="ADAL" clId="{4FE0949D-2C4A-439E-971F-EC98C28C5BCB}" dt="2024-09-17T04:48:02.500" v="13" actId="20577"/>
        <pc:sldMkLst>
          <pc:docMk/>
          <pc:sldMk cId="2310196597" sldId="256"/>
        </pc:sldMkLst>
      </pc:sldChg>
      <pc:sldChg chg="modSp mod">
        <pc:chgData name="Eran Choman" userId="e4708c9e-db5d-4b3d-babf-6cb2b4292c98" providerId="ADAL" clId="{4FE0949D-2C4A-439E-971F-EC98C28C5BCB}" dt="2024-09-17T05:09:07.284" v="62" actId="1037"/>
        <pc:sldMkLst>
          <pc:docMk/>
          <pc:sldMk cId="4035454960" sldId="264"/>
        </pc:sldMkLst>
      </pc:sldChg>
      <pc:sldChg chg="modSp mod">
        <pc:chgData name="Eran Choman" userId="e4708c9e-db5d-4b3d-babf-6cb2b4292c98" providerId="ADAL" clId="{4FE0949D-2C4A-439E-971F-EC98C28C5BCB}" dt="2024-09-17T05:15:22.532" v="95"/>
        <pc:sldMkLst>
          <pc:docMk/>
          <pc:sldMk cId="1888732492" sldId="267"/>
        </pc:sldMkLst>
      </pc:sldChg>
      <pc:sldChg chg="modSp mod">
        <pc:chgData name="Eran Choman" userId="e4708c9e-db5d-4b3d-babf-6cb2b4292c98" providerId="ADAL" clId="{4FE0949D-2C4A-439E-971F-EC98C28C5BCB}" dt="2024-09-17T05:10:34.043" v="71" actId="6549"/>
        <pc:sldMkLst>
          <pc:docMk/>
          <pc:sldMk cId="470028064" sldId="269"/>
        </pc:sldMkLst>
      </pc:sldChg>
      <pc:sldChg chg="modSp">
        <pc:chgData name="Eran Choman" userId="e4708c9e-db5d-4b3d-babf-6cb2b4292c98" providerId="ADAL" clId="{4FE0949D-2C4A-439E-971F-EC98C28C5BCB}" dt="2024-09-17T05:16:44.776" v="97"/>
        <pc:sldMkLst>
          <pc:docMk/>
          <pc:sldMk cId="1478919303" sldId="270"/>
        </pc:sldMkLst>
      </pc:sldChg>
      <pc:sldChg chg="modSp mod">
        <pc:chgData name="Eran Choman" userId="e4708c9e-db5d-4b3d-babf-6cb2b4292c98" providerId="ADAL" clId="{4FE0949D-2C4A-439E-971F-EC98C28C5BCB}" dt="2024-09-17T05:06:42.484" v="15" actId="1076"/>
        <pc:sldMkLst>
          <pc:docMk/>
          <pc:sldMk cId="2257101304" sldId="272"/>
        </pc:sldMkLst>
      </pc:sldChg>
      <pc:sldChg chg="modSp">
        <pc:chgData name="Eran Choman" userId="e4708c9e-db5d-4b3d-babf-6cb2b4292c98" providerId="ADAL" clId="{4FE0949D-2C4A-439E-971F-EC98C28C5BCB}" dt="2024-09-17T05:17:04.246" v="99"/>
        <pc:sldMkLst>
          <pc:docMk/>
          <pc:sldMk cId="2490093995" sldId="283"/>
        </pc:sldMkLst>
      </pc:sldChg>
      <pc:sldChg chg="modSp mod">
        <pc:chgData name="Eran Choman" userId="e4708c9e-db5d-4b3d-babf-6cb2b4292c98" providerId="ADAL" clId="{4FE0949D-2C4A-439E-971F-EC98C28C5BCB}" dt="2024-09-17T05:14:18.395" v="85" actId="6549"/>
        <pc:sldMkLst>
          <pc:docMk/>
          <pc:sldMk cId="3198463094" sldId="284"/>
        </pc:sldMkLst>
      </pc:sldChg>
      <pc:sldChg chg="modSp mod">
        <pc:chgData name="Eran Choman" userId="e4708c9e-db5d-4b3d-babf-6cb2b4292c98" providerId="ADAL" clId="{4FE0949D-2C4A-439E-971F-EC98C28C5BCB}" dt="2024-09-19T13:02:14.454" v="118" actId="20577"/>
        <pc:sldMkLst>
          <pc:docMk/>
          <pc:sldMk cId="1685738226" sldId="290"/>
        </pc:sldMkLst>
      </pc:sldChg>
    </pc:docChg>
  </pc:docChgLst>
  <pc:docChgLst>
    <pc:chgData name="Itamar Menuhin" userId="S::itamar@earlysign.com::1671c4a4-6315-4012-a5bf-e8b022b0a1d2" providerId="AD" clId="Web-{A643861B-EF86-E639-BCB4-9284A69C7098}"/>
    <pc:docChg chg="modSld">
      <pc:chgData name="Itamar Menuhin" userId="S::itamar@earlysign.com::1671c4a4-6315-4012-a5bf-e8b022b0a1d2" providerId="AD" clId="Web-{A643861B-EF86-E639-BCB4-9284A69C7098}" dt="2024-08-11T13:31:56.046" v="4" actId="20577"/>
      <pc:docMkLst>
        <pc:docMk/>
      </pc:docMkLst>
      <pc:sldChg chg="modSp modCm">
        <pc:chgData name="Itamar Menuhin" userId="S::itamar@earlysign.com::1671c4a4-6315-4012-a5bf-e8b022b0a1d2" providerId="AD" clId="Web-{A643861B-EF86-E639-BCB4-9284A69C7098}" dt="2024-08-11T13:31:20.154" v="3" actId="20577"/>
        <pc:sldMkLst>
          <pc:docMk/>
          <pc:sldMk cId="3366222850" sldId="265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Itamar Menuhin" userId="S::itamar@earlysign.com::1671c4a4-6315-4012-a5bf-e8b022b0a1d2" providerId="AD" clId="Web-{A643861B-EF86-E639-BCB4-9284A69C7098}" dt="2024-08-11T13:31:20.154" v="2" actId="20577"/>
              <pc2:cmMkLst xmlns:pc2="http://schemas.microsoft.com/office/powerpoint/2019/9/main/command">
                <pc:docMk/>
                <pc:sldMk cId="3366222850" sldId="265"/>
                <pc2:cmMk id="{17DF4A77-9ABD-4A3E-B744-700E2FB56229}"/>
              </pc2:cmMkLst>
            </pc226:cmChg>
            <pc226:cmChg xmlns:pc226="http://schemas.microsoft.com/office/powerpoint/2022/06/main/command" chg="mod">
              <pc226:chgData name="Itamar Menuhin" userId="S::itamar@earlysign.com::1671c4a4-6315-4012-a5bf-e8b022b0a1d2" providerId="AD" clId="Web-{A643861B-EF86-E639-BCB4-9284A69C7098}" dt="2024-08-11T13:31:20.154" v="2" actId="20577"/>
              <pc2:cmMkLst xmlns:pc2="http://schemas.microsoft.com/office/powerpoint/2019/9/main/command">
                <pc:docMk/>
                <pc:sldMk cId="3366222850" sldId="265"/>
                <pc2:cmMk id="{3CD0A3F4-3EC5-420F-B823-34C40B3F4EC3}"/>
              </pc2:cmMkLst>
            </pc226:cmChg>
          </p:ext>
        </pc:extLst>
      </pc:sldChg>
      <pc:sldChg chg="modSp modCm">
        <pc:chgData name="Itamar Menuhin" userId="S::itamar@earlysign.com::1671c4a4-6315-4012-a5bf-e8b022b0a1d2" providerId="AD" clId="Web-{A643861B-EF86-E639-BCB4-9284A69C7098}" dt="2024-08-11T13:31:56.046" v="4" actId="20577"/>
        <pc:sldMkLst>
          <pc:docMk/>
          <pc:sldMk cId="1311787820" sldId="26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Itamar Menuhin" userId="S::itamar@earlysign.com::1671c4a4-6315-4012-a5bf-e8b022b0a1d2" providerId="AD" clId="Web-{A643861B-EF86-E639-BCB4-9284A69C7098}" dt="2024-08-11T13:31:56.046" v="4" actId="20577"/>
              <pc2:cmMkLst xmlns:pc2="http://schemas.microsoft.com/office/powerpoint/2019/9/main/command">
                <pc:docMk/>
                <pc:sldMk cId="1311787820" sldId="268"/>
                <pc2:cmMk id="{A8F7D62B-CC29-443E-8C54-12FBD54B5183}"/>
              </pc2:cmMkLst>
            </pc226:cmChg>
          </p:ext>
        </pc:extLst>
      </pc:sldChg>
    </pc:docChg>
  </pc:docChgLst>
  <pc:docChgLst>
    <pc:chgData name="Eran Choman" userId="e4708c9e-db5d-4b3d-babf-6cb2b4292c98" providerId="ADAL" clId="{FE72774B-72C5-49DA-911E-0833AA77849A}"/>
    <pc:docChg chg="undo custSel modSld">
      <pc:chgData name="Eran Choman" userId="e4708c9e-db5d-4b3d-babf-6cb2b4292c98" providerId="ADAL" clId="{FE72774B-72C5-49DA-911E-0833AA77849A}" dt="2025-02-09T10:11:55.928" v="54" actId="14100"/>
      <pc:docMkLst>
        <pc:docMk/>
      </pc:docMkLst>
      <pc:sldChg chg="modSp mod">
        <pc:chgData name="Eran Choman" userId="e4708c9e-db5d-4b3d-babf-6cb2b4292c98" providerId="ADAL" clId="{FE72774B-72C5-49DA-911E-0833AA77849A}" dt="2025-02-09T09:07:33.502" v="0" actId="313"/>
        <pc:sldMkLst>
          <pc:docMk/>
          <pc:sldMk cId="2310196597" sldId="256"/>
        </pc:sldMkLst>
        <pc:spChg chg="mod">
          <ac:chgData name="Eran Choman" userId="e4708c9e-db5d-4b3d-babf-6cb2b4292c98" providerId="ADAL" clId="{FE72774B-72C5-49DA-911E-0833AA77849A}" dt="2025-02-09T09:07:33.502" v="0" actId="313"/>
          <ac:spMkLst>
            <pc:docMk/>
            <pc:sldMk cId="2310196597" sldId="256"/>
            <ac:spMk id="3" creationId="{09751548-FB87-4DD6-94C4-8C7F5A3A0A0E}"/>
          </ac:spMkLst>
        </pc:spChg>
      </pc:sldChg>
      <pc:sldChg chg="modSp mod">
        <pc:chgData name="Eran Choman" userId="e4708c9e-db5d-4b3d-babf-6cb2b4292c98" providerId="ADAL" clId="{FE72774B-72C5-49DA-911E-0833AA77849A}" dt="2025-02-09T10:04:41.600" v="14" actId="1076"/>
        <pc:sldMkLst>
          <pc:docMk/>
          <pc:sldMk cId="1748013853" sldId="260"/>
        </pc:sldMkLst>
      </pc:sldChg>
      <pc:sldChg chg="modSp mod">
        <pc:chgData name="Eran Choman" userId="e4708c9e-db5d-4b3d-babf-6cb2b4292c98" providerId="ADAL" clId="{FE72774B-72C5-49DA-911E-0833AA77849A}" dt="2025-02-09T10:05:53.792" v="23" actId="14100"/>
        <pc:sldMkLst>
          <pc:docMk/>
          <pc:sldMk cId="1212552780" sldId="291"/>
        </pc:sldMkLst>
      </pc:sldChg>
      <pc:sldChg chg="modSp mod">
        <pc:chgData name="Eran Choman" userId="e4708c9e-db5d-4b3d-babf-6cb2b4292c98" providerId="ADAL" clId="{FE72774B-72C5-49DA-911E-0833AA77849A}" dt="2025-02-09T10:11:01.926" v="52" actId="2711"/>
        <pc:sldMkLst>
          <pc:docMk/>
          <pc:sldMk cId="1610436472" sldId="293"/>
        </pc:sldMkLst>
      </pc:sldChg>
      <pc:sldChg chg="modSp mod">
        <pc:chgData name="Eran Choman" userId="e4708c9e-db5d-4b3d-babf-6cb2b4292c98" providerId="ADAL" clId="{FE72774B-72C5-49DA-911E-0833AA77849A}" dt="2025-02-09T10:11:55.928" v="54" actId="14100"/>
        <pc:sldMkLst>
          <pc:docMk/>
          <pc:sldMk cId="928183535" sldId="294"/>
        </pc:sldMkLst>
      </pc:sldChg>
      <pc:sldChg chg="modSp mod">
        <pc:chgData name="Eran Choman" userId="e4708c9e-db5d-4b3d-babf-6cb2b4292c98" providerId="ADAL" clId="{FE72774B-72C5-49DA-911E-0833AA77849A}" dt="2025-02-09T10:07:41.430" v="37" actId="14100"/>
        <pc:sldMkLst>
          <pc:docMk/>
          <pc:sldMk cId="962902065" sldId="299"/>
        </pc:sldMkLst>
      </pc:sldChg>
      <pc:sldChg chg="modSp mod">
        <pc:chgData name="Eran Choman" userId="e4708c9e-db5d-4b3d-babf-6cb2b4292c98" providerId="ADAL" clId="{FE72774B-72C5-49DA-911E-0833AA77849A}" dt="2025-02-09T10:09:30.649" v="50" actId="14100"/>
        <pc:sldMkLst>
          <pc:docMk/>
          <pc:sldMk cId="931441881" sldId="302"/>
        </pc:sldMkLst>
      </pc:sldChg>
    </pc:docChg>
  </pc:docChgLst>
  <pc:docChgLst>
    <pc:chgData name="Itamar Menuhin" userId="S::itamar@earlysign.com::1671c4a4-6315-4012-a5bf-e8b022b0a1d2" providerId="AD" clId="Web-{C4F4A336-1065-5C7B-DE8C-2F248EB27964}"/>
    <pc:docChg chg="modSld">
      <pc:chgData name="Itamar Menuhin" userId="S::itamar@earlysign.com::1671c4a4-6315-4012-a5bf-e8b022b0a1d2" providerId="AD" clId="Web-{C4F4A336-1065-5C7B-DE8C-2F248EB27964}" dt="2024-08-11T10:15:31.809" v="105"/>
      <pc:docMkLst>
        <pc:docMk/>
      </pc:docMkLst>
      <pc:sldChg chg="addSp delSp modSp">
        <pc:chgData name="Itamar Menuhin" userId="S::itamar@earlysign.com::1671c4a4-6315-4012-a5bf-e8b022b0a1d2" providerId="AD" clId="Web-{C4F4A336-1065-5C7B-DE8C-2F248EB27964}" dt="2024-08-11T10:15:31.809" v="105"/>
        <pc:sldMkLst>
          <pc:docMk/>
          <pc:sldMk cId="4035454960" sldId="264"/>
        </pc:sldMkLst>
      </pc:sldChg>
    </pc:docChg>
  </pc:docChgLst>
  <pc:docChgLst>
    <pc:chgData name="Alon Lanyado" userId="8ff0d540-df09-4688-aef2-49d58a5b648d" providerId="ADAL" clId="{B87F01ED-7F7D-4582-9277-41E29EBEF982}"/>
    <pc:docChg chg="custSel addSld delSld modSld">
      <pc:chgData name="Alon Lanyado" userId="8ff0d540-df09-4688-aef2-49d58a5b648d" providerId="ADAL" clId="{B87F01ED-7F7D-4582-9277-41E29EBEF982}" dt="2025-04-01T05:51:36.350" v="1187" actId="700"/>
      <pc:docMkLst>
        <pc:docMk/>
      </pc:docMkLst>
      <pc:sldChg chg="modSp mod">
        <pc:chgData name="Alon Lanyado" userId="8ff0d540-df09-4688-aef2-49d58a5b648d" providerId="ADAL" clId="{B87F01ED-7F7D-4582-9277-41E29EBEF982}" dt="2025-04-01T05:21:32.201" v="32" actId="20577"/>
        <pc:sldMkLst>
          <pc:docMk/>
          <pc:sldMk cId="2310196597" sldId="256"/>
        </pc:sldMkLst>
        <pc:spChg chg="mod">
          <ac:chgData name="Alon Lanyado" userId="8ff0d540-df09-4688-aef2-49d58a5b648d" providerId="ADAL" clId="{B87F01ED-7F7D-4582-9277-41E29EBEF982}" dt="2025-04-01T05:21:32.201" v="32" actId="20577"/>
          <ac:spMkLst>
            <pc:docMk/>
            <pc:sldMk cId="2310196597" sldId="256"/>
            <ac:spMk id="2" creationId="{83E33AC7-CCCC-43A3-AFA0-3BF7C6F3FEC4}"/>
          </ac:spMkLst>
        </pc:spChg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1504621289" sldId="257"/>
        </pc:sldMkLst>
      </pc:sldChg>
      <pc:sldChg chg="del">
        <pc:chgData name="Alon Lanyado" userId="8ff0d540-df09-4688-aef2-49d58a5b648d" providerId="ADAL" clId="{B87F01ED-7F7D-4582-9277-41E29EBEF982}" dt="2025-04-01T05:23:57.534" v="253" actId="47"/>
        <pc:sldMkLst>
          <pc:docMk/>
          <pc:sldMk cId="2953585734" sldId="258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1748013853" sldId="260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1187879549" sldId="262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917553779" sldId="274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1212552780" sldId="291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3010537972" sldId="292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928183535" sldId="294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2477120741" sldId="296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598475476" sldId="298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962902065" sldId="299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790220677" sldId="300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1824560329" sldId="301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931441881" sldId="302"/>
        </pc:sldMkLst>
      </pc:sldChg>
      <pc:sldChg chg="modSp mod">
        <pc:chgData name="Alon Lanyado" userId="8ff0d540-df09-4688-aef2-49d58a5b648d" providerId="ADAL" clId="{B87F01ED-7F7D-4582-9277-41E29EBEF982}" dt="2025-04-01T05:51:10.492" v="1186" actId="20577"/>
        <pc:sldMkLst>
          <pc:docMk/>
          <pc:sldMk cId="1058797008" sldId="303"/>
        </pc:sldMkLst>
        <pc:spChg chg="mod">
          <ac:chgData name="Alon Lanyado" userId="8ff0d540-df09-4688-aef2-49d58a5b648d" providerId="ADAL" clId="{B87F01ED-7F7D-4582-9277-41E29EBEF982}" dt="2025-04-01T05:51:10.492" v="1186" actId="20577"/>
          <ac:spMkLst>
            <pc:docMk/>
            <pc:sldMk cId="1058797008" sldId="303"/>
            <ac:spMk id="3" creationId="{3E3BD0DB-2C54-FD12-D25A-B29990039630}"/>
          </ac:spMkLst>
        </pc:spChg>
      </pc:sldChg>
      <pc:sldChg chg="modSp new mod">
        <pc:chgData name="Alon Lanyado" userId="8ff0d540-df09-4688-aef2-49d58a5b648d" providerId="ADAL" clId="{B87F01ED-7F7D-4582-9277-41E29EBEF982}" dt="2025-04-01T05:43:32.209" v="1185" actId="20577"/>
        <pc:sldMkLst>
          <pc:docMk/>
          <pc:sldMk cId="1090455744" sldId="304"/>
        </pc:sldMkLst>
        <pc:spChg chg="mod">
          <ac:chgData name="Alon Lanyado" userId="8ff0d540-df09-4688-aef2-49d58a5b648d" providerId="ADAL" clId="{B87F01ED-7F7D-4582-9277-41E29EBEF982}" dt="2025-04-01T05:25:48.357" v="285" actId="20577"/>
          <ac:spMkLst>
            <pc:docMk/>
            <pc:sldMk cId="1090455744" sldId="304"/>
            <ac:spMk id="2" creationId="{9A1D8C8F-CF69-52BC-2763-7473622E62EF}"/>
          </ac:spMkLst>
        </pc:spChg>
        <pc:spChg chg="mod">
          <ac:chgData name="Alon Lanyado" userId="8ff0d540-df09-4688-aef2-49d58a5b648d" providerId="ADAL" clId="{B87F01ED-7F7D-4582-9277-41E29EBEF982}" dt="2025-04-01T05:43:32.209" v="1185" actId="20577"/>
          <ac:spMkLst>
            <pc:docMk/>
            <pc:sldMk cId="1090455744" sldId="304"/>
            <ac:spMk id="3" creationId="{6D53ACBD-FF57-C038-201C-ECA32EB87783}"/>
          </ac:spMkLst>
        </pc:spChg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2840620462" sldId="304"/>
        </pc:sldMkLst>
      </pc:sldChg>
      <pc:sldChg chg="addSp delSp modSp new mod modClrScheme chgLayout">
        <pc:chgData name="Alon Lanyado" userId="8ff0d540-df09-4688-aef2-49d58a5b648d" providerId="ADAL" clId="{B87F01ED-7F7D-4582-9277-41E29EBEF982}" dt="2025-04-01T05:51:36.350" v="1187" actId="700"/>
        <pc:sldMkLst>
          <pc:docMk/>
          <pc:sldMk cId="3367114650" sldId="305"/>
        </pc:sldMkLst>
        <pc:spChg chg="mod ord">
          <ac:chgData name="Alon Lanyado" userId="8ff0d540-df09-4688-aef2-49d58a5b648d" providerId="ADAL" clId="{B87F01ED-7F7D-4582-9277-41E29EBEF982}" dt="2025-04-01T05:51:36.350" v="1187" actId="700"/>
          <ac:spMkLst>
            <pc:docMk/>
            <pc:sldMk cId="3367114650" sldId="305"/>
            <ac:spMk id="2" creationId="{EAE0B9EF-53D8-E16B-E0E4-3F885F9B24A8}"/>
          </ac:spMkLst>
        </pc:spChg>
        <pc:spChg chg="del mod ord">
          <ac:chgData name="Alon Lanyado" userId="8ff0d540-df09-4688-aef2-49d58a5b648d" providerId="ADAL" clId="{B87F01ED-7F7D-4582-9277-41E29EBEF982}" dt="2025-04-01T05:51:36.350" v="1187" actId="700"/>
          <ac:spMkLst>
            <pc:docMk/>
            <pc:sldMk cId="3367114650" sldId="305"/>
            <ac:spMk id="3" creationId="{C42A3A97-885C-45AD-64E6-7189BB2A7573}"/>
          </ac:spMkLst>
        </pc:spChg>
        <pc:spChg chg="add mod ord">
          <ac:chgData name="Alon Lanyado" userId="8ff0d540-df09-4688-aef2-49d58a5b648d" providerId="ADAL" clId="{B87F01ED-7F7D-4582-9277-41E29EBEF982}" dt="2025-04-01T05:51:36.350" v="1187" actId="700"/>
          <ac:spMkLst>
            <pc:docMk/>
            <pc:sldMk cId="3367114650" sldId="305"/>
            <ac:spMk id="4" creationId="{C5417368-1091-AFD7-2542-C85D9E7673C2}"/>
          </ac:spMkLst>
        </pc:spChg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988753105" sldId="306"/>
        </pc:sldMkLst>
      </pc:sldChg>
      <pc:sldChg chg="modSp new mod">
        <pc:chgData name="Alon Lanyado" userId="8ff0d540-df09-4688-aef2-49d58a5b648d" providerId="ADAL" clId="{B87F01ED-7F7D-4582-9277-41E29EBEF982}" dt="2025-04-01T05:38:06.524" v="1057" actId="20577"/>
        <pc:sldMkLst>
          <pc:docMk/>
          <pc:sldMk cId="3514006147" sldId="306"/>
        </pc:sldMkLst>
        <pc:spChg chg="mod">
          <ac:chgData name="Alon Lanyado" userId="8ff0d540-df09-4688-aef2-49d58a5b648d" providerId="ADAL" clId="{B87F01ED-7F7D-4582-9277-41E29EBEF982}" dt="2025-04-01T05:36:01.531" v="1029" actId="20577"/>
          <ac:spMkLst>
            <pc:docMk/>
            <pc:sldMk cId="3514006147" sldId="306"/>
            <ac:spMk id="2" creationId="{49E6CB4E-8031-7966-E796-D34BC12D8D41}"/>
          </ac:spMkLst>
        </pc:spChg>
        <pc:spChg chg="mod">
          <ac:chgData name="Alon Lanyado" userId="8ff0d540-df09-4688-aef2-49d58a5b648d" providerId="ADAL" clId="{B87F01ED-7F7D-4582-9277-41E29EBEF982}" dt="2025-04-01T05:38:06.524" v="1057" actId="20577"/>
          <ac:spMkLst>
            <pc:docMk/>
            <pc:sldMk cId="3514006147" sldId="306"/>
            <ac:spMk id="3" creationId="{F506E31C-1CBE-C019-17B3-3BC6BFB487A5}"/>
          </ac:spMkLst>
        </pc:spChg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2713377547" sldId="308"/>
        </pc:sldMkLst>
      </pc:sldChg>
      <pc:sldChg chg="del">
        <pc:chgData name="Alon Lanyado" userId="8ff0d540-df09-4688-aef2-49d58a5b648d" providerId="ADAL" clId="{B87F01ED-7F7D-4582-9277-41E29EBEF982}" dt="2025-04-01T05:21:42.443" v="33" actId="47"/>
        <pc:sldMkLst>
          <pc:docMk/>
          <pc:sldMk cId="3286800331" sldId="310"/>
        </pc:sldMkLst>
      </pc:sldChg>
    </pc:docChg>
  </pc:docChgLst>
  <pc:docChgLst>
    <pc:chgData name="Itamar Menuhin" userId="1671c4a4-6315-4012-a5bf-e8b022b0a1d2" providerId="ADAL" clId="{4B799AE9-A7C4-4E54-9908-E56842D57F81}"/>
    <pc:docChg chg="undo custSel delSld modSld sldOrd">
      <pc:chgData name="Itamar Menuhin" userId="1671c4a4-6315-4012-a5bf-e8b022b0a1d2" providerId="ADAL" clId="{4B799AE9-A7C4-4E54-9908-E56842D57F81}" dt="2024-09-11T19:19:12.422" v="1402"/>
      <pc:docMkLst>
        <pc:docMk/>
      </pc:docMkLst>
      <pc:sldChg chg="modSp mod modCm">
        <pc:chgData name="Itamar Menuhin" userId="1671c4a4-6315-4012-a5bf-e8b022b0a1d2" providerId="ADAL" clId="{4B799AE9-A7C4-4E54-9908-E56842D57F81}" dt="2024-08-28T10:50:04.531" v="678" actId="20577"/>
        <pc:sldMkLst>
          <pc:docMk/>
          <pc:sldMk cId="3366222850" sldId="265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Itamar Menuhin" userId="1671c4a4-6315-4012-a5bf-e8b022b0a1d2" providerId="ADAL" clId="{4B799AE9-A7C4-4E54-9908-E56842D57F81}" dt="2024-08-28T10:50:04.531" v="678" actId="20577"/>
              <pc2:cmMkLst xmlns:pc2="http://schemas.microsoft.com/office/powerpoint/2019/9/main/command">
                <pc:docMk/>
                <pc:sldMk cId="3366222850" sldId="265"/>
                <pc2:cmMk id="{17DF4A77-9ABD-4A3E-B744-700E2FB56229}"/>
              </pc2:cmMkLst>
            </pc226:cmChg>
            <pc226:cmChg xmlns:pc226="http://schemas.microsoft.com/office/powerpoint/2022/06/main/command" chg="mod">
              <pc226:chgData name="Itamar Menuhin" userId="1671c4a4-6315-4012-a5bf-e8b022b0a1d2" providerId="ADAL" clId="{4B799AE9-A7C4-4E54-9908-E56842D57F81}" dt="2024-08-28T10:50:04.531" v="678" actId="20577"/>
              <pc2:cmMkLst xmlns:pc2="http://schemas.microsoft.com/office/powerpoint/2019/9/main/command">
                <pc:docMk/>
                <pc:sldMk cId="3366222850" sldId="265"/>
                <pc2:cmMk id="{3CD0A3F4-3EC5-420F-B823-34C40B3F4EC3}"/>
              </pc2:cmMkLst>
            </pc226:cmChg>
          </p:ext>
        </pc:extLst>
      </pc:sldChg>
      <pc:sldChg chg="modSp mod">
        <pc:chgData name="Itamar Menuhin" userId="1671c4a4-6315-4012-a5bf-e8b022b0a1d2" providerId="ADAL" clId="{4B799AE9-A7C4-4E54-9908-E56842D57F81}" dt="2024-09-11T19:19:00.284" v="1400"/>
        <pc:sldMkLst>
          <pc:docMk/>
          <pc:sldMk cId="1888732492" sldId="267"/>
        </pc:sldMkLst>
      </pc:sldChg>
      <pc:sldChg chg="modSp mod modCm">
        <pc:chgData name="Itamar Menuhin" userId="1671c4a4-6315-4012-a5bf-e8b022b0a1d2" providerId="ADAL" clId="{4B799AE9-A7C4-4E54-9908-E56842D57F81}" dt="2024-08-28T11:43:44.601" v="1399" actId="20577"/>
        <pc:sldMkLst>
          <pc:docMk/>
          <pc:sldMk cId="1311787820" sldId="26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Itamar Menuhin" userId="1671c4a4-6315-4012-a5bf-e8b022b0a1d2" providerId="ADAL" clId="{4B799AE9-A7C4-4E54-9908-E56842D57F81}" dt="2024-08-28T11:43:44.601" v="1399" actId="20577"/>
              <pc2:cmMkLst xmlns:pc2="http://schemas.microsoft.com/office/powerpoint/2019/9/main/command">
                <pc:docMk/>
                <pc:sldMk cId="1311787820" sldId="268"/>
                <pc2:cmMk id="{A8F7D62B-CC29-443E-8C54-12FBD54B5183}"/>
              </pc2:cmMkLst>
            </pc226:cmChg>
          </p:ext>
        </pc:extLst>
      </pc:sldChg>
      <pc:sldChg chg="modSp">
        <pc:chgData name="Itamar Menuhin" userId="1671c4a4-6315-4012-a5bf-e8b022b0a1d2" providerId="ADAL" clId="{4B799AE9-A7C4-4E54-9908-E56842D57F81}" dt="2024-08-28T08:04:18.714" v="595"/>
        <pc:sldMkLst>
          <pc:docMk/>
          <pc:sldMk cId="470028064" sldId="269"/>
        </pc:sldMkLst>
      </pc:sldChg>
      <pc:sldChg chg="modSp mod">
        <pc:chgData name="Itamar Menuhin" userId="1671c4a4-6315-4012-a5bf-e8b022b0a1d2" providerId="ADAL" clId="{4B799AE9-A7C4-4E54-9908-E56842D57F81}" dt="2024-09-11T19:19:06.098" v="1401"/>
        <pc:sldMkLst>
          <pc:docMk/>
          <pc:sldMk cId="1478919303" sldId="270"/>
        </pc:sldMkLst>
      </pc:sldChg>
      <pc:sldChg chg="modSp mod ord">
        <pc:chgData name="Itamar Menuhin" userId="1671c4a4-6315-4012-a5bf-e8b022b0a1d2" providerId="ADAL" clId="{4B799AE9-A7C4-4E54-9908-E56842D57F81}" dt="2024-08-26T14:36:09.662" v="593" actId="20577"/>
        <pc:sldMkLst>
          <pc:docMk/>
          <pc:sldMk cId="2257101304" sldId="272"/>
        </pc:sldMkLst>
      </pc:sldChg>
      <pc:sldChg chg="modSp mod modCm">
        <pc:chgData name="Itamar Menuhin" userId="1671c4a4-6315-4012-a5bf-e8b022b0a1d2" providerId="ADAL" clId="{4B799AE9-A7C4-4E54-9908-E56842D57F81}" dt="2024-08-28T10:56:12.434" v="878" actId="20577"/>
        <pc:sldMkLst>
          <pc:docMk/>
          <pc:sldMk cId="2663924486" sldId="27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Itamar Menuhin" userId="1671c4a4-6315-4012-a5bf-e8b022b0a1d2" providerId="ADAL" clId="{4B799AE9-A7C4-4E54-9908-E56842D57F81}" dt="2024-08-28T10:56:12.434" v="878" actId="20577"/>
              <pc2:cmMkLst xmlns:pc2="http://schemas.microsoft.com/office/powerpoint/2019/9/main/command">
                <pc:docMk/>
                <pc:sldMk cId="2663924486" sldId="279"/>
                <pc2:cmMk id="{6A6FBF76-1836-410D-8D72-ED4B7A5C3B63}"/>
              </pc2:cmMkLst>
            </pc226:cmChg>
            <pc226:cmChg xmlns:pc226="http://schemas.microsoft.com/office/powerpoint/2022/06/main/command" chg="mod">
              <pc226:chgData name="Itamar Menuhin" userId="1671c4a4-6315-4012-a5bf-e8b022b0a1d2" providerId="ADAL" clId="{4B799AE9-A7C4-4E54-9908-E56842D57F81}" dt="2024-08-28T10:55:40.626" v="841" actId="20577"/>
              <pc2:cmMkLst xmlns:pc2="http://schemas.microsoft.com/office/powerpoint/2019/9/main/command">
                <pc:docMk/>
                <pc:sldMk cId="2663924486" sldId="279"/>
                <pc2:cmMk id="{51A9EED0-2691-4EC4-A621-ACC34DAFEFEA}"/>
              </pc2:cmMkLst>
            </pc226:cmChg>
          </p:ext>
        </pc:extLst>
      </pc:sldChg>
      <pc:sldChg chg="del">
        <pc:chgData name="Itamar Menuhin" userId="1671c4a4-6315-4012-a5bf-e8b022b0a1d2" providerId="ADAL" clId="{4B799AE9-A7C4-4E54-9908-E56842D57F81}" dt="2024-08-28T10:56:47.905" v="879" actId="47"/>
        <pc:sldMkLst>
          <pc:docMk/>
          <pc:sldMk cId="1840432214" sldId="281"/>
        </pc:sldMkLst>
      </pc:sldChg>
      <pc:sldChg chg="modSp mod">
        <pc:chgData name="Itamar Menuhin" userId="1671c4a4-6315-4012-a5bf-e8b022b0a1d2" providerId="ADAL" clId="{4B799AE9-A7C4-4E54-9908-E56842D57F81}" dt="2024-09-11T19:19:12.422" v="1402"/>
        <pc:sldMkLst>
          <pc:docMk/>
          <pc:sldMk cId="2490093995" sldId="283"/>
        </pc:sldMkLst>
      </pc:sldChg>
      <pc:sldChg chg="modSp mod">
        <pc:chgData name="Itamar Menuhin" userId="1671c4a4-6315-4012-a5bf-e8b022b0a1d2" providerId="ADAL" clId="{4B799AE9-A7C4-4E54-9908-E56842D57F81}" dt="2024-08-28T11:11:16.183" v="1030" actId="20577"/>
        <pc:sldMkLst>
          <pc:docMk/>
          <pc:sldMk cId="3198463094" sldId="284"/>
        </pc:sldMkLst>
      </pc:sldChg>
    </pc:docChg>
  </pc:docChgLst>
  <pc:docChgLst>
    <pc:chgData name="Alon Lanyado" userId="S::alon@earlysign.com::8ff0d540-df09-4688-aef2-49d58a5b648d" providerId="AD" clId="Web-{8F5D5502-96BD-1D96-9482-8427B6659400}"/>
    <pc:docChg chg="modSld">
      <pc:chgData name="Alon Lanyado" userId="S::alon@earlysign.com::8ff0d540-df09-4688-aef2-49d58a5b648d" providerId="AD" clId="Web-{8F5D5502-96BD-1D96-9482-8427B6659400}" dt="2025-02-18T12:41:36.293" v="24" actId="20577"/>
      <pc:docMkLst>
        <pc:docMk/>
      </pc:docMkLst>
      <pc:sldChg chg="modSp">
        <pc:chgData name="Alon Lanyado" userId="S::alon@earlysign.com::8ff0d540-df09-4688-aef2-49d58a5b648d" providerId="AD" clId="Web-{8F5D5502-96BD-1D96-9482-8427B6659400}" dt="2025-02-18T12:41:36.293" v="24" actId="20577"/>
        <pc:sldMkLst>
          <pc:docMk/>
          <pc:sldMk cId="3757203366" sldId="307"/>
        </pc:sldMkLst>
      </pc:sldChg>
    </pc:docChg>
  </pc:docChgLst>
  <pc:docChgLst>
    <pc:chgData name="Itamar Menuhin" userId="S::itamar@earlysign.com::1671c4a4-6315-4012-a5bf-e8b022b0a1d2" providerId="AD" clId="Web-{4AA1BD25-FD2F-8060-F072-3E8D8B8A9F5C}"/>
    <pc:docChg chg="delSld">
      <pc:chgData name="Itamar Menuhin" userId="S::itamar@earlysign.com::1671c4a4-6315-4012-a5bf-e8b022b0a1d2" providerId="AD" clId="Web-{4AA1BD25-FD2F-8060-F072-3E8D8B8A9F5C}" dt="2024-09-19T13:41:50.251" v="0"/>
      <pc:docMkLst>
        <pc:docMk/>
      </pc:docMkLst>
      <pc:sldChg chg="del">
        <pc:chgData name="Itamar Menuhin" userId="S::itamar@earlysign.com::1671c4a4-6315-4012-a5bf-e8b022b0a1d2" providerId="AD" clId="Web-{4AA1BD25-FD2F-8060-F072-3E8D8B8A9F5C}" dt="2024-09-19T13:41:50.251" v="0"/>
        <pc:sldMkLst>
          <pc:docMk/>
          <pc:sldMk cId="1432075385" sldId="285"/>
        </pc:sldMkLst>
      </pc:sldChg>
    </pc:docChg>
  </pc:docChgLst>
  <pc:docChgLst>
    <pc:chgData name="Alon Lanyado" userId="S::alon@earlysign.com::8ff0d540-df09-4688-aef2-49d58a5b648d" providerId="AD" clId="Web-{ADE8EB91-2364-779D-1A01-A5518FBAD724}"/>
    <pc:docChg chg="modSld">
      <pc:chgData name="Alon Lanyado" userId="S::alon@earlysign.com::8ff0d540-df09-4688-aef2-49d58a5b648d" providerId="AD" clId="Web-{ADE8EB91-2364-779D-1A01-A5518FBAD724}" dt="2024-09-11T15:32:56.239" v="209" actId="20577"/>
      <pc:docMkLst>
        <pc:docMk/>
      </pc:docMkLst>
      <pc:sldChg chg="modSp">
        <pc:chgData name="Alon Lanyado" userId="S::alon@earlysign.com::8ff0d540-df09-4688-aef2-49d58a5b648d" providerId="AD" clId="Web-{ADE8EB91-2364-779D-1A01-A5518FBAD724}" dt="2024-09-11T15:32:36.316" v="205" actId="20577"/>
        <pc:sldMkLst>
          <pc:docMk/>
          <pc:sldMk cId="4035454960" sldId="264"/>
        </pc:sldMkLst>
      </pc:sldChg>
      <pc:sldChg chg="modSp">
        <pc:chgData name="Alon Lanyado" userId="S::alon@earlysign.com::8ff0d540-df09-4688-aef2-49d58a5b648d" providerId="AD" clId="Web-{ADE8EB91-2364-779D-1A01-A5518FBAD724}" dt="2024-09-11T15:26:19.059" v="122" actId="20577"/>
        <pc:sldMkLst>
          <pc:docMk/>
          <pc:sldMk cId="1888732492" sldId="267"/>
        </pc:sldMkLst>
      </pc:sldChg>
      <pc:sldChg chg="modSp modCm">
        <pc:chgData name="Alon Lanyado" userId="S::alon@earlysign.com::8ff0d540-df09-4688-aef2-49d58a5b648d" providerId="AD" clId="Web-{ADE8EB91-2364-779D-1A01-A5518FBAD724}" dt="2024-09-11T15:32:17.971" v="203" actId="20577"/>
        <pc:sldMkLst>
          <pc:docMk/>
          <pc:sldMk cId="1311787820" sldId="26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Alon Lanyado" userId="S::alon@earlysign.com::8ff0d540-df09-4688-aef2-49d58a5b648d" providerId="AD" clId="Web-{ADE8EB91-2364-779D-1A01-A5518FBAD724}" dt="2024-09-11T15:29:58.916" v="202" actId="20577"/>
              <pc2:cmMkLst xmlns:pc2="http://schemas.microsoft.com/office/powerpoint/2019/9/main/command">
                <pc:docMk/>
                <pc:sldMk cId="1311787820" sldId="268"/>
                <pc2:cmMk id="{A8F7D62B-CC29-443E-8C54-12FBD54B5183}"/>
              </pc2:cmMkLst>
            </pc226:cmChg>
          </p:ext>
        </pc:extLst>
      </pc:sldChg>
      <pc:sldChg chg="modSp">
        <pc:chgData name="Alon Lanyado" userId="S::alon@earlysign.com::8ff0d540-df09-4688-aef2-49d58a5b648d" providerId="AD" clId="Web-{ADE8EB91-2364-779D-1A01-A5518FBAD724}" dt="2024-09-11T15:32:45.395" v="207" actId="20577"/>
        <pc:sldMkLst>
          <pc:docMk/>
          <pc:sldMk cId="470028064" sldId="269"/>
        </pc:sldMkLst>
      </pc:sldChg>
      <pc:sldChg chg="modSp">
        <pc:chgData name="Alon Lanyado" userId="S::alon@earlysign.com::8ff0d540-df09-4688-aef2-49d58a5b648d" providerId="AD" clId="Web-{ADE8EB91-2364-779D-1A01-A5518FBAD724}" dt="2024-09-11T15:27:18.625" v="139" actId="20577"/>
        <pc:sldMkLst>
          <pc:docMk/>
          <pc:sldMk cId="1478919303" sldId="270"/>
        </pc:sldMkLst>
      </pc:sldChg>
      <pc:sldChg chg="modSp">
        <pc:chgData name="Alon Lanyado" userId="S::alon@earlysign.com::8ff0d540-df09-4688-aef2-49d58a5b648d" providerId="AD" clId="Web-{ADE8EB91-2364-779D-1A01-A5518FBAD724}" dt="2024-09-11T15:29:08.366" v="176" actId="20577"/>
        <pc:sldMkLst>
          <pc:docMk/>
          <pc:sldMk cId="2490093995" sldId="283"/>
        </pc:sldMkLst>
      </pc:sldChg>
      <pc:sldChg chg="modSp">
        <pc:chgData name="Alon Lanyado" userId="S::alon@earlysign.com::8ff0d540-df09-4688-aef2-49d58a5b648d" providerId="AD" clId="Web-{ADE8EB91-2364-779D-1A01-A5518FBAD724}" dt="2024-09-11T15:32:56.239" v="209" actId="20577"/>
        <pc:sldMkLst>
          <pc:docMk/>
          <pc:sldMk cId="3198463094" sldId="284"/>
        </pc:sldMkLst>
      </pc:sldChg>
    </pc:docChg>
  </pc:docChgLst>
  <pc:docChgLst>
    <pc:chgData name="Alon Lanyado" userId="8ff0d540-df09-4688-aef2-49d58a5b648d" providerId="ADAL" clId="{F02D5BD9-75E7-458D-AF73-D6A2CA5FAED2}"/>
    <pc:docChg chg="custSel delSld modSld">
      <pc:chgData name="Alon Lanyado" userId="8ff0d540-df09-4688-aef2-49d58a5b648d" providerId="ADAL" clId="{F02D5BD9-75E7-458D-AF73-D6A2CA5FAED2}" dt="2024-09-16T13:12:55.592" v="262" actId="6549"/>
      <pc:docMkLst>
        <pc:docMk/>
      </pc:docMkLst>
      <pc:sldChg chg="modSp mod">
        <pc:chgData name="Alon Lanyado" userId="8ff0d540-df09-4688-aef2-49d58a5b648d" providerId="ADAL" clId="{F02D5BD9-75E7-458D-AF73-D6A2CA5FAED2}" dt="2024-09-16T12:43:12.215" v="0" actId="20577"/>
        <pc:sldMkLst>
          <pc:docMk/>
          <pc:sldMk cId="2310196597" sldId="256"/>
        </pc:sldMkLst>
      </pc:sldChg>
      <pc:sldChg chg="modSp mod">
        <pc:chgData name="Alon Lanyado" userId="8ff0d540-df09-4688-aef2-49d58a5b648d" providerId="ADAL" clId="{F02D5BD9-75E7-458D-AF73-D6A2CA5FAED2}" dt="2024-09-16T12:44:59.509" v="20" actId="20577"/>
        <pc:sldMkLst>
          <pc:docMk/>
          <pc:sldMk cId="4035454960" sldId="264"/>
        </pc:sldMkLst>
      </pc:sldChg>
      <pc:sldChg chg="modSp mod">
        <pc:chgData name="Alon Lanyado" userId="8ff0d540-df09-4688-aef2-49d58a5b648d" providerId="ADAL" clId="{F02D5BD9-75E7-458D-AF73-D6A2CA5FAED2}" dt="2024-09-16T12:47:01.121" v="54" actId="113"/>
        <pc:sldMkLst>
          <pc:docMk/>
          <pc:sldMk cId="3366222850" sldId="265"/>
        </pc:sldMkLst>
      </pc:sldChg>
      <pc:sldChg chg="modSp mod">
        <pc:chgData name="Alon Lanyado" userId="8ff0d540-df09-4688-aef2-49d58a5b648d" providerId="ADAL" clId="{F02D5BD9-75E7-458D-AF73-D6A2CA5FAED2}" dt="2024-09-16T12:49:16.375" v="61" actId="20577"/>
        <pc:sldMkLst>
          <pc:docMk/>
          <pc:sldMk cId="470028064" sldId="269"/>
        </pc:sldMkLst>
      </pc:sldChg>
      <pc:sldChg chg="del">
        <pc:chgData name="Alon Lanyado" userId="8ff0d540-df09-4688-aef2-49d58a5b648d" providerId="ADAL" clId="{F02D5BD9-75E7-458D-AF73-D6A2CA5FAED2}" dt="2024-09-16T12:48:49.593" v="56" actId="47"/>
        <pc:sldMkLst>
          <pc:docMk/>
          <pc:sldMk cId="2213929855" sldId="276"/>
        </pc:sldMkLst>
      </pc:sldChg>
      <pc:sldChg chg="modSp mod modCm">
        <pc:chgData name="Alon Lanyado" userId="8ff0d540-df09-4688-aef2-49d58a5b648d" providerId="ADAL" clId="{F02D5BD9-75E7-458D-AF73-D6A2CA5FAED2}" dt="2024-09-16T12:51:36.342" v="84" actId="113"/>
        <pc:sldMkLst>
          <pc:docMk/>
          <pc:sldMk cId="2663924486" sldId="27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Alon Lanyado" userId="8ff0d540-df09-4688-aef2-49d58a5b648d" providerId="ADAL" clId="{F02D5BD9-75E7-458D-AF73-D6A2CA5FAED2}" dt="2024-09-16T12:50:49.024" v="80" actId="20577"/>
              <pc2:cmMkLst xmlns:pc2="http://schemas.microsoft.com/office/powerpoint/2019/9/main/command">
                <pc:docMk/>
                <pc:sldMk cId="2663924486" sldId="279"/>
                <pc2:cmMk id="{6A6FBF76-1836-410D-8D72-ED4B7A5C3B63}"/>
              </pc2:cmMkLst>
            </pc226:cmChg>
          </p:ext>
        </pc:extLst>
      </pc:sldChg>
      <pc:sldChg chg="modSp mod">
        <pc:chgData name="Alon Lanyado" userId="8ff0d540-df09-4688-aef2-49d58a5b648d" providerId="ADAL" clId="{F02D5BD9-75E7-458D-AF73-D6A2CA5FAED2}" dt="2024-09-16T12:49:31.545" v="64" actId="20577"/>
        <pc:sldMkLst>
          <pc:docMk/>
          <pc:sldMk cId="3198463094" sldId="284"/>
        </pc:sldMkLst>
      </pc:sldChg>
      <pc:sldChg chg="del">
        <pc:chgData name="Alon Lanyado" userId="8ff0d540-df09-4688-aef2-49d58a5b648d" providerId="ADAL" clId="{F02D5BD9-75E7-458D-AF73-D6A2CA5FAED2}" dt="2024-09-16T12:47:58.110" v="55" actId="47"/>
        <pc:sldMkLst>
          <pc:docMk/>
          <pc:sldMk cId="2122796908" sldId="286"/>
        </pc:sldMkLst>
      </pc:sldChg>
      <pc:sldChg chg="del">
        <pc:chgData name="Alon Lanyado" userId="8ff0d540-df09-4688-aef2-49d58a5b648d" providerId="ADAL" clId="{F02D5BD9-75E7-458D-AF73-D6A2CA5FAED2}" dt="2024-09-16T12:52:03.471" v="85" actId="47"/>
        <pc:sldMkLst>
          <pc:docMk/>
          <pc:sldMk cId="3203033269" sldId="288"/>
        </pc:sldMkLst>
      </pc:sldChg>
      <pc:sldChg chg="modSp mod">
        <pc:chgData name="Alon Lanyado" userId="8ff0d540-df09-4688-aef2-49d58a5b648d" providerId="ADAL" clId="{F02D5BD9-75E7-458D-AF73-D6A2CA5FAED2}" dt="2024-09-16T13:12:55.592" v="262" actId="6549"/>
        <pc:sldMkLst>
          <pc:docMk/>
          <pc:sldMk cId="1588726889" sldId="289"/>
        </pc:sldMkLst>
      </pc:sldChg>
      <pc:sldChg chg="del">
        <pc:chgData name="Alon Lanyado" userId="8ff0d540-df09-4688-aef2-49d58a5b648d" providerId="ADAL" clId="{F02D5BD9-75E7-458D-AF73-D6A2CA5FAED2}" dt="2024-09-16T12:48:54.198" v="57" actId="47"/>
        <pc:sldMkLst>
          <pc:docMk/>
          <pc:sldMk cId="2737454183" sldId="291"/>
        </pc:sldMkLst>
      </pc:sldChg>
    </pc:docChg>
  </pc:docChgLst>
  <pc:docChgLst>
    <pc:chgData name="Alon Lanyado" userId="8ff0d540-df09-4688-aef2-49d58a5b648d" providerId="ADAL" clId="{A637956A-6CDD-49F3-AC97-BA1EC8A5D4E6}"/>
    <pc:docChg chg="undo redo custSel delSld modSld sldOrd">
      <pc:chgData name="Alon Lanyado" userId="8ff0d540-df09-4688-aef2-49d58a5b648d" providerId="ADAL" clId="{A637956A-6CDD-49F3-AC97-BA1EC8A5D4E6}" dt="2025-03-09T12:10:18.568" v="1954" actId="20577"/>
      <pc:docMkLst>
        <pc:docMk/>
      </pc:docMkLst>
      <pc:sldChg chg="modSp mod">
        <pc:chgData name="Alon Lanyado" userId="8ff0d540-df09-4688-aef2-49d58a5b648d" providerId="ADAL" clId="{A637956A-6CDD-49F3-AC97-BA1EC8A5D4E6}" dt="2025-02-24T13:42:23.861" v="41" actId="20577"/>
        <pc:sldMkLst>
          <pc:docMk/>
          <pc:sldMk cId="2953585734" sldId="258"/>
        </pc:sldMkLst>
      </pc:sldChg>
      <pc:sldChg chg="modSp mod">
        <pc:chgData name="Alon Lanyado" userId="8ff0d540-df09-4688-aef2-49d58a5b648d" providerId="ADAL" clId="{A637956A-6CDD-49F3-AC97-BA1EC8A5D4E6}" dt="2025-02-24T13:59:30.341" v="230" actId="20577"/>
        <pc:sldMkLst>
          <pc:docMk/>
          <pc:sldMk cId="1748013853" sldId="260"/>
        </pc:sldMkLst>
      </pc:sldChg>
      <pc:sldChg chg="addSp modSp mod ord">
        <pc:chgData name="Alon Lanyado" userId="8ff0d540-df09-4688-aef2-49d58a5b648d" providerId="ADAL" clId="{A637956A-6CDD-49F3-AC97-BA1EC8A5D4E6}" dt="2025-02-24T14:37:58.051" v="857" actId="207"/>
        <pc:sldMkLst>
          <pc:docMk/>
          <pc:sldMk cId="917553779" sldId="274"/>
        </pc:sldMkLst>
      </pc:sldChg>
      <pc:sldChg chg="del">
        <pc:chgData name="Alon Lanyado" userId="8ff0d540-df09-4688-aef2-49d58a5b648d" providerId="ADAL" clId="{A637956A-6CDD-49F3-AC97-BA1EC8A5D4E6}" dt="2025-02-24T14:52:12.269" v="1144" actId="47"/>
        <pc:sldMkLst>
          <pc:docMk/>
          <pc:sldMk cId="1610436472" sldId="293"/>
        </pc:sldMkLst>
      </pc:sldChg>
      <pc:sldChg chg="addSp delSp modSp mod modCm">
        <pc:chgData name="Alon Lanyado" userId="8ff0d540-df09-4688-aef2-49d58a5b648d" providerId="ADAL" clId="{A637956A-6CDD-49F3-AC97-BA1EC8A5D4E6}" dt="2025-03-09T10:19:09.906" v="1915" actId="20577"/>
        <pc:sldMkLst>
          <pc:docMk/>
          <pc:sldMk cId="928183535" sldId="29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Alon Lanyado" userId="8ff0d540-df09-4688-aef2-49d58a5b648d" providerId="ADAL" clId="{A637956A-6CDD-49F3-AC97-BA1EC8A5D4E6}" dt="2025-03-09T10:19:09.906" v="1915" actId="20577"/>
              <pc2:cmMkLst xmlns:pc2="http://schemas.microsoft.com/office/powerpoint/2019/9/main/command">
                <pc:docMk/>
                <pc:sldMk cId="928183535" sldId="294"/>
                <pc2:cmMk id="{93A9FC48-11ED-3148-A7AC-9C25E4DDFEB6}"/>
              </pc2:cmMkLst>
            </pc226:cmChg>
          </p:ext>
        </pc:extLst>
      </pc:sldChg>
      <pc:sldChg chg="modSp mod ord">
        <pc:chgData name="Alon Lanyado" userId="8ff0d540-df09-4688-aef2-49d58a5b648d" providerId="ADAL" clId="{A637956A-6CDD-49F3-AC97-BA1EC8A5D4E6}" dt="2025-02-24T14:33:46.110" v="467" actId="20577"/>
        <pc:sldMkLst>
          <pc:docMk/>
          <pc:sldMk cId="2477120741" sldId="296"/>
        </pc:sldMkLst>
      </pc:sldChg>
      <pc:sldChg chg="del">
        <pc:chgData name="Alon Lanyado" userId="8ff0d540-df09-4688-aef2-49d58a5b648d" providerId="ADAL" clId="{A637956A-6CDD-49F3-AC97-BA1EC8A5D4E6}" dt="2025-02-24T14:52:02.936" v="1143" actId="47"/>
        <pc:sldMkLst>
          <pc:docMk/>
          <pc:sldMk cId="3297618146" sldId="297"/>
        </pc:sldMkLst>
      </pc:sldChg>
      <pc:sldChg chg="modSp mod">
        <pc:chgData name="Alon Lanyado" userId="8ff0d540-df09-4688-aef2-49d58a5b648d" providerId="ADAL" clId="{A637956A-6CDD-49F3-AC97-BA1EC8A5D4E6}" dt="2025-02-24T14:54:08.073" v="1255" actId="20577"/>
        <pc:sldMkLst>
          <pc:docMk/>
          <pc:sldMk cId="598475476" sldId="298"/>
        </pc:sldMkLst>
      </pc:sldChg>
      <pc:sldChg chg="modSp mod">
        <pc:chgData name="Alon Lanyado" userId="8ff0d540-df09-4688-aef2-49d58a5b648d" providerId="ADAL" clId="{A637956A-6CDD-49F3-AC97-BA1EC8A5D4E6}" dt="2025-02-24T14:47:32.288" v="1129" actId="20577"/>
        <pc:sldMkLst>
          <pc:docMk/>
          <pc:sldMk cId="962902065" sldId="299"/>
        </pc:sldMkLst>
      </pc:sldChg>
      <pc:sldChg chg="addSp modSp mod">
        <pc:chgData name="Alon Lanyado" userId="8ff0d540-df09-4688-aef2-49d58a5b648d" providerId="ADAL" clId="{A637956A-6CDD-49F3-AC97-BA1EC8A5D4E6}" dt="2025-02-25T10:08:35.349" v="1874" actId="20577"/>
        <pc:sldMkLst>
          <pc:docMk/>
          <pc:sldMk cId="790220677" sldId="300"/>
        </pc:sldMkLst>
      </pc:sldChg>
      <pc:sldChg chg="modSp mod">
        <pc:chgData name="Alon Lanyado" userId="8ff0d540-df09-4688-aef2-49d58a5b648d" providerId="ADAL" clId="{A637956A-6CDD-49F3-AC97-BA1EC8A5D4E6}" dt="2025-02-24T14:53:06.592" v="1180" actId="20577"/>
        <pc:sldMkLst>
          <pc:docMk/>
          <pc:sldMk cId="1824560329" sldId="301"/>
        </pc:sldMkLst>
      </pc:sldChg>
      <pc:sldChg chg="addSp delSp modSp mod">
        <pc:chgData name="Alon Lanyado" userId="8ff0d540-df09-4688-aef2-49d58a5b648d" providerId="ADAL" clId="{A637956A-6CDD-49F3-AC97-BA1EC8A5D4E6}" dt="2025-03-09T12:10:18.568" v="1954" actId="20577"/>
        <pc:sldMkLst>
          <pc:docMk/>
          <pc:sldMk cId="931441881" sldId="302"/>
        </pc:sldMkLst>
      </pc:sldChg>
      <pc:sldChg chg="modSp mod">
        <pc:chgData name="Alon Lanyado" userId="8ff0d540-df09-4688-aef2-49d58a5b648d" providerId="ADAL" clId="{A637956A-6CDD-49F3-AC97-BA1EC8A5D4E6}" dt="2025-02-24T13:41:06.683" v="6" actId="20577"/>
        <pc:sldMkLst>
          <pc:docMk/>
          <pc:sldMk cId="1058797008" sldId="303"/>
        </pc:sldMkLst>
        <pc:spChg chg="mod">
          <ac:chgData name="Alon Lanyado" userId="8ff0d540-df09-4688-aef2-49d58a5b648d" providerId="ADAL" clId="{A637956A-6CDD-49F3-AC97-BA1EC8A5D4E6}" dt="2025-02-24T13:41:06.683" v="6" actId="20577"/>
          <ac:spMkLst>
            <pc:docMk/>
            <pc:sldMk cId="1058797008" sldId="303"/>
            <ac:spMk id="3" creationId="{3E3BD0DB-2C54-FD12-D25A-B29990039630}"/>
          </ac:spMkLst>
        </pc:spChg>
      </pc:sldChg>
      <pc:sldChg chg="addSp modSp mod">
        <pc:chgData name="Alon Lanyado" userId="8ff0d540-df09-4688-aef2-49d58a5b648d" providerId="ADAL" clId="{A637956A-6CDD-49F3-AC97-BA1EC8A5D4E6}" dt="2025-03-09T10:16:58.583" v="1897" actId="20577"/>
        <pc:sldMkLst>
          <pc:docMk/>
          <pc:sldMk cId="2840620462" sldId="304"/>
        </pc:sldMkLst>
      </pc:sldChg>
      <pc:sldChg chg="modSp mod">
        <pc:chgData name="Alon Lanyado" userId="8ff0d540-df09-4688-aef2-49d58a5b648d" providerId="ADAL" clId="{A637956A-6CDD-49F3-AC97-BA1EC8A5D4E6}" dt="2025-02-24T13:48:00.759" v="126" actId="20577"/>
        <pc:sldMkLst>
          <pc:docMk/>
          <pc:sldMk cId="988753105" sldId="306"/>
        </pc:sldMkLst>
      </pc:sldChg>
      <pc:sldChg chg="modSp del mod">
        <pc:chgData name="Alon Lanyado" userId="8ff0d540-df09-4688-aef2-49d58a5b648d" providerId="ADAL" clId="{A637956A-6CDD-49F3-AC97-BA1EC8A5D4E6}" dt="2025-02-25T09:47:08.697" v="1376" actId="47"/>
        <pc:sldMkLst>
          <pc:docMk/>
          <pc:sldMk cId="3757203366" sldId="307"/>
        </pc:sldMkLst>
      </pc:sldChg>
      <pc:sldChg chg="addSp delSp modSp mod modNotesTx">
        <pc:chgData name="Alon Lanyado" userId="8ff0d540-df09-4688-aef2-49d58a5b648d" providerId="ADAL" clId="{A637956A-6CDD-49F3-AC97-BA1EC8A5D4E6}" dt="2025-02-25T09:59:47.919" v="1515" actId="20577"/>
        <pc:sldMkLst>
          <pc:docMk/>
          <pc:sldMk cId="2713377547" sldId="308"/>
        </pc:sldMkLst>
      </pc:sldChg>
      <pc:sldChg chg="del">
        <pc:chgData name="Alon Lanyado" userId="8ff0d540-df09-4688-aef2-49d58a5b648d" providerId="ADAL" clId="{A637956A-6CDD-49F3-AC97-BA1EC8A5D4E6}" dt="2025-02-24T14:54:16.166" v="1256" actId="47"/>
        <pc:sldMkLst>
          <pc:docMk/>
          <pc:sldMk cId="3898692579" sldId="309"/>
        </pc:sldMkLst>
      </pc:sldChg>
      <pc:sldChg chg="addSp modSp mod">
        <pc:chgData name="Alon Lanyado" userId="8ff0d540-df09-4688-aef2-49d58a5b648d" providerId="ADAL" clId="{A637956A-6CDD-49F3-AC97-BA1EC8A5D4E6}" dt="2025-02-24T14:56:10.114" v="1315" actId="1076"/>
        <pc:sldMkLst>
          <pc:docMk/>
          <pc:sldMk cId="3286800331" sldId="310"/>
        </pc:sldMkLst>
      </pc:sldChg>
      <pc:sldChg chg="del">
        <pc:chgData name="Alon Lanyado" userId="8ff0d540-df09-4688-aef2-49d58a5b648d" providerId="ADAL" clId="{A637956A-6CDD-49F3-AC97-BA1EC8A5D4E6}" dt="2025-02-24T14:54:48.739" v="1260" actId="47"/>
        <pc:sldMkLst>
          <pc:docMk/>
          <pc:sldMk cId="3916774856" sldId="311"/>
        </pc:sldMkLst>
      </pc:sldChg>
      <pc:sldChg chg="del">
        <pc:chgData name="Alon Lanyado" userId="8ff0d540-df09-4688-aef2-49d58a5b648d" providerId="ADAL" clId="{A637956A-6CDD-49F3-AC97-BA1EC8A5D4E6}" dt="2025-02-24T14:56:18.490" v="1316" actId="47"/>
        <pc:sldMkLst>
          <pc:docMk/>
          <pc:sldMk cId="4249643547" sldId="313"/>
        </pc:sldMkLst>
      </pc:sldChg>
      <pc:sldChg chg="modSp del mod">
        <pc:chgData name="Alon Lanyado" userId="8ff0d540-df09-4688-aef2-49d58a5b648d" providerId="ADAL" clId="{A637956A-6CDD-49F3-AC97-BA1EC8A5D4E6}" dt="2025-02-25T09:08:00.236" v="1374" actId="47"/>
        <pc:sldMkLst>
          <pc:docMk/>
          <pc:sldMk cId="3462213844" sldId="314"/>
        </pc:sldMkLst>
      </pc:sldChg>
    </pc:docChg>
  </pc:docChgLst>
  <pc:docChgLst>
    <pc:chgData name="Alon Lanyado" userId="S::alon@earlysign.com::8ff0d540-df09-4688-aef2-49d58a5b648d" providerId="AD" clId="Web-{88ECD14D-C4EA-EAF6-10F0-EB095C63A91A}"/>
    <pc:docChg chg="modSld">
      <pc:chgData name="Alon Lanyado" userId="S::alon@earlysign.com::8ff0d540-df09-4688-aef2-49d58a5b648d" providerId="AD" clId="Web-{88ECD14D-C4EA-EAF6-10F0-EB095C63A91A}" dt="2024-09-19T12:05:14.215" v="27" actId="20577"/>
      <pc:docMkLst>
        <pc:docMk/>
      </pc:docMkLst>
      <pc:sldChg chg="modSp">
        <pc:chgData name="Alon Lanyado" userId="S::alon@earlysign.com::8ff0d540-df09-4688-aef2-49d58a5b648d" providerId="AD" clId="Web-{88ECD14D-C4EA-EAF6-10F0-EB095C63A91A}" dt="2024-09-19T12:05:14.215" v="27" actId="20577"/>
        <pc:sldMkLst>
          <pc:docMk/>
          <pc:sldMk cId="1685738226" sldId="290"/>
        </pc:sldMkLst>
      </pc:sldChg>
    </pc:docChg>
  </pc:docChgLst>
  <pc:docChgLst>
    <pc:chgData name="Itamar Menuhin" userId="S::itamar@earlysign.com::1671c4a4-6315-4012-a5bf-e8b022b0a1d2" providerId="AD" clId="Web-{B60A7646-1C9B-B4CB-A2E0-D558E01C63A0}"/>
    <pc:docChg chg="modSld">
      <pc:chgData name="Itamar Menuhin" userId="S::itamar@earlysign.com::1671c4a4-6315-4012-a5bf-e8b022b0a1d2" providerId="AD" clId="Web-{B60A7646-1C9B-B4CB-A2E0-D558E01C63A0}" dt="2024-08-11T09:02:15.940" v="78"/>
      <pc:docMkLst>
        <pc:docMk/>
      </pc:docMkLst>
      <pc:sldChg chg="modSp">
        <pc:chgData name="Itamar Menuhin" userId="S::itamar@earlysign.com::1671c4a4-6315-4012-a5bf-e8b022b0a1d2" providerId="AD" clId="Web-{B60A7646-1C9B-B4CB-A2E0-D558E01C63A0}" dt="2024-08-11T09:02:15.940" v="78"/>
        <pc:sldMkLst>
          <pc:docMk/>
          <pc:sldMk cId="3366222850" sldId="265"/>
        </pc:sldMkLst>
      </pc:sldChg>
      <pc:sldChg chg="addSp delSp modSp">
        <pc:chgData name="Itamar Menuhin" userId="S::itamar@earlysign.com::1671c4a4-6315-4012-a5bf-e8b022b0a1d2" providerId="AD" clId="Web-{B60A7646-1C9B-B4CB-A2E0-D558E01C63A0}" dt="2024-08-11T08:34:04.596" v="4" actId="1076"/>
        <pc:sldMkLst>
          <pc:docMk/>
          <pc:sldMk cId="2213929855" sldId="276"/>
        </pc:sldMkLst>
      </pc:sldChg>
    </pc:docChg>
  </pc:docChgLst>
  <pc:docChgLst>
    <pc:chgData name="Alon Lanyado" userId="S::alon@earlysign.com::8ff0d540-df09-4688-aef2-49d58a5b648d" providerId="AD" clId="Web-{F9803AA3-A604-3705-9D9C-9553EF101B8D}"/>
    <pc:docChg chg="modSld">
      <pc:chgData name="Alon Lanyado" userId="S::alon@earlysign.com::8ff0d540-df09-4688-aef2-49d58a5b648d" providerId="AD" clId="Web-{F9803AA3-A604-3705-9D9C-9553EF101B8D}" dt="2025-02-18T12:47:52.350" v="163" actId="20577"/>
      <pc:docMkLst>
        <pc:docMk/>
      </pc:docMkLst>
      <pc:sldChg chg="modSp">
        <pc:chgData name="Alon Lanyado" userId="S::alon@earlysign.com::8ff0d540-df09-4688-aef2-49d58a5b648d" providerId="AD" clId="Web-{F9803AA3-A604-3705-9D9C-9553EF101B8D}" dt="2025-02-18T12:47:52.350" v="163" actId="20577"/>
        <pc:sldMkLst>
          <pc:docMk/>
          <pc:sldMk cId="3757203366" sldId="307"/>
        </pc:sldMkLst>
      </pc:sldChg>
    </pc:docChg>
  </pc:docChgLst>
  <pc:docChgLst>
    <pc:chgData name="Itamar Menuhin" userId="S::itamar@earlysign.com::1671c4a4-6315-4012-a5bf-e8b022b0a1d2" providerId="AD" clId="Web-{0725BB3A-F65F-FD50-DA72-4CD765B70C67}"/>
    <pc:docChg chg="modSld">
      <pc:chgData name="Itamar Menuhin" userId="S::itamar@earlysign.com::1671c4a4-6315-4012-a5bf-e8b022b0a1d2" providerId="AD" clId="Web-{0725BB3A-F65F-FD50-DA72-4CD765B70C67}" dt="2024-09-19T11:36:15.585" v="2" actId="20577"/>
      <pc:docMkLst>
        <pc:docMk/>
      </pc:docMkLst>
      <pc:sldChg chg="modSp">
        <pc:chgData name="Itamar Menuhin" userId="S::itamar@earlysign.com::1671c4a4-6315-4012-a5bf-e8b022b0a1d2" providerId="AD" clId="Web-{0725BB3A-F65F-FD50-DA72-4CD765B70C67}" dt="2024-09-19T11:36:15.585" v="2" actId="20577"/>
        <pc:sldMkLst>
          <pc:docMk/>
          <pc:sldMk cId="1685738226" sldId="290"/>
        </pc:sldMkLst>
      </pc:sldChg>
    </pc:docChg>
  </pc:docChgLst>
  <pc:docChgLst>
    <pc:chgData name="Itamar Menuhin" userId="1671c4a4-6315-4012-a5bf-e8b022b0a1d2" providerId="ADAL" clId="{74DE2806-B103-4E39-8F57-AEFE81867058}"/>
    <pc:docChg chg="undo custSel addSld delSld modSld sldOrd">
      <pc:chgData name="Itamar Menuhin" userId="1671c4a4-6315-4012-a5bf-e8b022b0a1d2" providerId="ADAL" clId="{74DE2806-B103-4E39-8F57-AEFE81867058}" dt="2024-09-15T14:24:27.032" v="5620" actId="1076"/>
      <pc:docMkLst>
        <pc:docMk/>
      </pc:docMkLst>
      <pc:sldChg chg="modSp mod">
        <pc:chgData name="Itamar Menuhin" userId="1671c4a4-6315-4012-a5bf-e8b022b0a1d2" providerId="ADAL" clId="{74DE2806-B103-4E39-8F57-AEFE81867058}" dt="2024-09-11T10:00:38.103" v="2807" actId="13926"/>
        <pc:sldMkLst>
          <pc:docMk/>
          <pc:sldMk cId="1748013853" sldId="260"/>
        </pc:sldMkLst>
      </pc:sldChg>
      <pc:sldChg chg="addSp modSp mod modNotesTx">
        <pc:chgData name="Itamar Menuhin" userId="1671c4a4-6315-4012-a5bf-e8b022b0a1d2" providerId="ADAL" clId="{74DE2806-B103-4E39-8F57-AEFE81867058}" dt="2024-09-15T12:20:25.496" v="3992" actId="20577"/>
        <pc:sldMkLst>
          <pc:docMk/>
          <pc:sldMk cId="4035454960" sldId="264"/>
        </pc:sldMkLst>
      </pc:sldChg>
      <pc:sldChg chg="modSp mod ord modCm modNotesTx">
        <pc:chgData name="Itamar Menuhin" userId="1671c4a4-6315-4012-a5bf-e8b022b0a1d2" providerId="ADAL" clId="{74DE2806-B103-4E39-8F57-AEFE81867058}" dt="2024-09-09T12:14:09.520" v="2628" actId="20577"/>
        <pc:sldMkLst>
          <pc:docMk/>
          <pc:sldMk cId="3366222850" sldId="265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Itamar Menuhin" userId="1671c4a4-6315-4012-a5bf-e8b022b0a1d2" providerId="ADAL" clId="{74DE2806-B103-4E39-8F57-AEFE81867058}" dt="2024-09-09T07:37:13.651" v="2204" actId="20577"/>
              <pc2:cmMkLst xmlns:pc2="http://schemas.microsoft.com/office/powerpoint/2019/9/main/command">
                <pc:docMk/>
                <pc:sldMk cId="3366222850" sldId="265"/>
                <pc2:cmMk id="{17DF4A77-9ABD-4A3E-B744-700E2FB56229}"/>
              </pc2:cmMkLst>
            </pc226:cmChg>
            <pc226:cmChg xmlns:pc226="http://schemas.microsoft.com/office/powerpoint/2022/06/main/command" chg="mod">
              <pc226:chgData name="Itamar Menuhin" userId="1671c4a4-6315-4012-a5bf-e8b022b0a1d2" providerId="ADAL" clId="{74DE2806-B103-4E39-8F57-AEFE81867058}" dt="2024-09-09T07:37:13.651" v="2204" actId="20577"/>
              <pc2:cmMkLst xmlns:pc2="http://schemas.microsoft.com/office/powerpoint/2019/9/main/command">
                <pc:docMk/>
                <pc:sldMk cId="3366222850" sldId="265"/>
                <pc2:cmMk id="{3CD0A3F4-3EC5-420F-B823-34C40B3F4EC3}"/>
              </pc2:cmMkLst>
            </pc226:cmChg>
          </p:ext>
        </pc:extLst>
      </pc:sldChg>
      <pc:sldChg chg="modSp mod">
        <pc:chgData name="Itamar Menuhin" userId="1671c4a4-6315-4012-a5bf-e8b022b0a1d2" providerId="ADAL" clId="{74DE2806-B103-4E39-8F57-AEFE81867058}" dt="2024-09-15T12:28:51.382" v="4077" actId="20577"/>
        <pc:sldMkLst>
          <pc:docMk/>
          <pc:sldMk cId="1888732492" sldId="267"/>
        </pc:sldMkLst>
      </pc:sldChg>
      <pc:sldChg chg="modSp mod modCm">
        <pc:chgData name="Itamar Menuhin" userId="1671c4a4-6315-4012-a5bf-e8b022b0a1d2" providerId="ADAL" clId="{74DE2806-B103-4E39-8F57-AEFE81867058}" dt="2024-09-15T12:30:34.626" v="4119" actId="20577"/>
        <pc:sldMkLst>
          <pc:docMk/>
          <pc:sldMk cId="1311787820" sldId="26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Itamar Menuhin" userId="1671c4a4-6315-4012-a5bf-e8b022b0a1d2" providerId="ADAL" clId="{74DE2806-B103-4E39-8F57-AEFE81867058}" dt="2024-09-15T12:30:34.626" v="4119" actId="20577"/>
              <pc2:cmMkLst xmlns:pc2="http://schemas.microsoft.com/office/powerpoint/2019/9/main/command">
                <pc:docMk/>
                <pc:sldMk cId="1311787820" sldId="268"/>
                <pc2:cmMk id="{A8F7D62B-CC29-443E-8C54-12FBD54B5183}"/>
              </pc2:cmMkLst>
            </pc226:cmChg>
          </p:ext>
        </pc:extLst>
      </pc:sldChg>
      <pc:sldChg chg="modSp mod modNotesTx">
        <pc:chgData name="Itamar Menuhin" userId="1671c4a4-6315-4012-a5bf-e8b022b0a1d2" providerId="ADAL" clId="{74DE2806-B103-4E39-8F57-AEFE81867058}" dt="2024-09-15T12:05:52.262" v="3843" actId="20577"/>
        <pc:sldMkLst>
          <pc:docMk/>
          <pc:sldMk cId="470028064" sldId="269"/>
        </pc:sldMkLst>
      </pc:sldChg>
      <pc:sldChg chg="modSp mod">
        <pc:chgData name="Itamar Menuhin" userId="1671c4a4-6315-4012-a5bf-e8b022b0a1d2" providerId="ADAL" clId="{74DE2806-B103-4E39-8F57-AEFE81867058}" dt="2024-09-11T13:21:42.552" v="2982"/>
        <pc:sldMkLst>
          <pc:docMk/>
          <pc:sldMk cId="1478919303" sldId="270"/>
        </pc:sldMkLst>
      </pc:sldChg>
      <pc:sldChg chg="modSp mod">
        <pc:chgData name="Itamar Menuhin" userId="1671c4a4-6315-4012-a5bf-e8b022b0a1d2" providerId="ADAL" clId="{74DE2806-B103-4E39-8F57-AEFE81867058}" dt="2024-09-09T10:37:20.954" v="2335" actId="20577"/>
        <pc:sldMkLst>
          <pc:docMk/>
          <pc:sldMk cId="2845873273" sldId="271"/>
        </pc:sldMkLst>
      </pc:sldChg>
      <pc:sldChg chg="modSp mod modNotesTx">
        <pc:chgData name="Itamar Menuhin" userId="1671c4a4-6315-4012-a5bf-e8b022b0a1d2" providerId="ADAL" clId="{74DE2806-B103-4E39-8F57-AEFE81867058}" dt="2024-09-02T12:53:56.732" v="2014" actId="20577"/>
        <pc:sldMkLst>
          <pc:docMk/>
          <pc:sldMk cId="2257101304" sldId="272"/>
        </pc:sldMkLst>
      </pc:sldChg>
      <pc:sldChg chg="modSp mod">
        <pc:chgData name="Itamar Menuhin" userId="1671c4a4-6315-4012-a5bf-e8b022b0a1d2" providerId="ADAL" clId="{74DE2806-B103-4E39-8F57-AEFE81867058}" dt="2024-08-19T12:35:28.886" v="560" actId="20577"/>
        <pc:sldMkLst>
          <pc:docMk/>
          <pc:sldMk cId="917553779" sldId="274"/>
        </pc:sldMkLst>
      </pc:sldChg>
      <pc:sldChg chg="addSp delSp modSp mod">
        <pc:chgData name="Itamar Menuhin" userId="1671c4a4-6315-4012-a5bf-e8b022b0a1d2" providerId="ADAL" clId="{74DE2806-B103-4E39-8F57-AEFE81867058}" dt="2024-09-15T14:22:31.534" v="5472" actId="20577"/>
        <pc:sldMkLst>
          <pc:docMk/>
          <pc:sldMk cId="2213929855" sldId="276"/>
        </pc:sldMkLst>
      </pc:sldChg>
      <pc:sldChg chg="modSp add del mod">
        <pc:chgData name="Itamar Menuhin" userId="1671c4a4-6315-4012-a5bf-e8b022b0a1d2" providerId="ADAL" clId="{74DE2806-B103-4E39-8F57-AEFE81867058}" dt="2024-08-19T12:39:49.806" v="733" actId="47"/>
        <pc:sldMkLst>
          <pc:docMk/>
          <pc:sldMk cId="141997423" sldId="277"/>
        </pc:sldMkLst>
      </pc:sldChg>
      <pc:sldChg chg="add del">
        <pc:chgData name="Itamar Menuhin" userId="1671c4a4-6315-4012-a5bf-e8b022b0a1d2" providerId="ADAL" clId="{74DE2806-B103-4E39-8F57-AEFE81867058}" dt="2024-08-19T14:17:27.043" v="1277"/>
        <pc:sldMkLst>
          <pc:docMk/>
          <pc:sldMk cId="2284176373" sldId="277"/>
        </pc:sldMkLst>
      </pc:sldChg>
      <pc:sldChg chg="modSp add del mod">
        <pc:chgData name="Itamar Menuhin" userId="1671c4a4-6315-4012-a5bf-e8b022b0a1d2" providerId="ADAL" clId="{74DE2806-B103-4E39-8F57-AEFE81867058}" dt="2024-08-19T14:17:12.816" v="1275" actId="2696"/>
        <pc:sldMkLst>
          <pc:docMk/>
          <pc:sldMk cId="3701201481" sldId="277"/>
        </pc:sldMkLst>
      </pc:sldChg>
      <pc:sldChg chg="add del">
        <pc:chgData name="Itamar Menuhin" userId="1671c4a4-6315-4012-a5bf-e8b022b0a1d2" providerId="ADAL" clId="{74DE2806-B103-4E39-8F57-AEFE81867058}" dt="2024-08-19T12:40:44.599" v="756"/>
        <pc:sldMkLst>
          <pc:docMk/>
          <pc:sldMk cId="4102341181" sldId="277"/>
        </pc:sldMkLst>
      </pc:sldChg>
      <pc:sldChg chg="add del">
        <pc:chgData name="Itamar Menuhin" userId="1671c4a4-6315-4012-a5bf-e8b022b0a1d2" providerId="ADAL" clId="{74DE2806-B103-4E39-8F57-AEFE81867058}" dt="2024-08-19T12:42:02.846" v="834" actId="47"/>
        <pc:sldMkLst>
          <pc:docMk/>
          <pc:sldMk cId="3546134449" sldId="278"/>
        </pc:sldMkLst>
      </pc:sldChg>
      <pc:sldChg chg="modSp add del mod">
        <pc:chgData name="Itamar Menuhin" userId="1671c4a4-6315-4012-a5bf-e8b022b0a1d2" providerId="ADAL" clId="{74DE2806-B103-4E39-8F57-AEFE81867058}" dt="2024-08-19T12:40:39.977" v="754" actId="47"/>
        <pc:sldMkLst>
          <pc:docMk/>
          <pc:sldMk cId="4150014459" sldId="278"/>
        </pc:sldMkLst>
      </pc:sldChg>
      <pc:sldChg chg="add del">
        <pc:chgData name="Itamar Menuhin" userId="1671c4a4-6315-4012-a5bf-e8b022b0a1d2" providerId="ADAL" clId="{74DE2806-B103-4E39-8F57-AEFE81867058}" dt="2024-08-19T12:40:44.599" v="756"/>
        <pc:sldMkLst>
          <pc:docMk/>
          <pc:sldMk cId="4204496835" sldId="278"/>
        </pc:sldMkLst>
      </pc:sldChg>
      <pc:sldChg chg="add del">
        <pc:chgData name="Itamar Menuhin" userId="1671c4a4-6315-4012-a5bf-e8b022b0a1d2" providerId="ADAL" clId="{74DE2806-B103-4E39-8F57-AEFE81867058}" dt="2024-08-19T12:40:44.599" v="756"/>
        <pc:sldMkLst>
          <pc:docMk/>
          <pc:sldMk cId="2656950608" sldId="279"/>
        </pc:sldMkLst>
      </pc:sldChg>
      <pc:sldChg chg="addSp delSp modSp add mod modNotesTx">
        <pc:chgData name="Itamar Menuhin" userId="1671c4a4-6315-4012-a5bf-e8b022b0a1d2" providerId="ADAL" clId="{74DE2806-B103-4E39-8F57-AEFE81867058}" dt="2024-09-15T10:50:41.028" v="3301" actId="27309"/>
        <pc:sldMkLst>
          <pc:docMk/>
          <pc:sldMk cId="2663924486" sldId="279"/>
        </pc:sldMkLst>
      </pc:sldChg>
      <pc:sldChg chg="add del">
        <pc:chgData name="Itamar Menuhin" userId="1671c4a4-6315-4012-a5bf-e8b022b0a1d2" providerId="ADAL" clId="{74DE2806-B103-4E39-8F57-AEFE81867058}" dt="2024-08-19T12:40:44.599" v="756"/>
        <pc:sldMkLst>
          <pc:docMk/>
          <pc:sldMk cId="2697751463" sldId="280"/>
        </pc:sldMkLst>
      </pc:sldChg>
      <pc:sldChg chg="addSp delSp add del mod">
        <pc:chgData name="Itamar Menuhin" userId="1671c4a4-6315-4012-a5bf-e8b022b0a1d2" providerId="ADAL" clId="{74DE2806-B103-4E39-8F57-AEFE81867058}" dt="2024-08-19T13:26:38.515" v="1110" actId="47"/>
        <pc:sldMkLst>
          <pc:docMk/>
          <pc:sldMk cId="2801503553" sldId="280"/>
        </pc:sldMkLst>
      </pc:sldChg>
      <pc:sldChg chg="add del">
        <pc:chgData name="Itamar Menuhin" userId="1671c4a4-6315-4012-a5bf-e8b022b0a1d2" providerId="ADAL" clId="{74DE2806-B103-4E39-8F57-AEFE81867058}" dt="2024-08-19T12:40:44.599" v="756"/>
        <pc:sldMkLst>
          <pc:docMk/>
          <pc:sldMk cId="1663372910" sldId="281"/>
        </pc:sldMkLst>
      </pc:sldChg>
      <pc:sldChg chg="add">
        <pc:chgData name="Itamar Menuhin" userId="1671c4a4-6315-4012-a5bf-e8b022b0a1d2" providerId="ADAL" clId="{74DE2806-B103-4E39-8F57-AEFE81867058}" dt="2024-08-19T12:40:48.089" v="757"/>
        <pc:sldMkLst>
          <pc:docMk/>
          <pc:sldMk cId="1840432214" sldId="281"/>
        </pc:sldMkLst>
      </pc:sldChg>
      <pc:sldChg chg="addSp delSp modSp add del mod modNotesTx">
        <pc:chgData name="Itamar Menuhin" userId="1671c4a4-6315-4012-a5bf-e8b022b0a1d2" providerId="ADAL" clId="{74DE2806-B103-4E39-8F57-AEFE81867058}" dt="2024-09-15T13:51:11.631" v="4648" actId="47"/>
        <pc:sldMkLst>
          <pc:docMk/>
          <pc:sldMk cId="2804273114" sldId="282"/>
        </pc:sldMkLst>
      </pc:sldChg>
      <pc:sldChg chg="modSp add mod">
        <pc:chgData name="Itamar Menuhin" userId="1671c4a4-6315-4012-a5bf-e8b022b0a1d2" providerId="ADAL" clId="{74DE2806-B103-4E39-8F57-AEFE81867058}" dt="2024-09-11T13:21:47.970" v="2984"/>
        <pc:sldMkLst>
          <pc:docMk/>
          <pc:sldMk cId="2490093995" sldId="283"/>
        </pc:sldMkLst>
      </pc:sldChg>
      <pc:sldChg chg="addSp delSp modSp add mod modNotesTx">
        <pc:chgData name="Itamar Menuhin" userId="1671c4a4-6315-4012-a5bf-e8b022b0a1d2" providerId="ADAL" clId="{74DE2806-B103-4E39-8F57-AEFE81867058}" dt="2024-09-15T12:25:35.190" v="4076" actId="14100"/>
        <pc:sldMkLst>
          <pc:docMk/>
          <pc:sldMk cId="3198463094" sldId="284"/>
        </pc:sldMkLst>
      </pc:sldChg>
      <pc:sldChg chg="addSp delSp modSp new mod modShow">
        <pc:chgData name="Itamar Menuhin" userId="1671c4a4-6315-4012-a5bf-e8b022b0a1d2" providerId="ADAL" clId="{74DE2806-B103-4E39-8F57-AEFE81867058}" dt="2024-09-02T11:06:20.895" v="1780" actId="20577"/>
        <pc:sldMkLst>
          <pc:docMk/>
          <pc:sldMk cId="1432075385" sldId="285"/>
        </pc:sldMkLst>
      </pc:sldChg>
      <pc:sldChg chg="addSp delSp modSp new mod modShow">
        <pc:chgData name="Itamar Menuhin" userId="1671c4a4-6315-4012-a5bf-e8b022b0a1d2" providerId="ADAL" clId="{74DE2806-B103-4E39-8F57-AEFE81867058}" dt="2024-09-02T12:51:58.352" v="1841" actId="20577"/>
        <pc:sldMkLst>
          <pc:docMk/>
          <pc:sldMk cId="2122796908" sldId="286"/>
        </pc:sldMkLst>
      </pc:sldChg>
      <pc:sldChg chg="new del">
        <pc:chgData name="Itamar Menuhin" userId="1671c4a4-6315-4012-a5bf-e8b022b0a1d2" providerId="ADAL" clId="{74DE2806-B103-4E39-8F57-AEFE81867058}" dt="2024-09-11T13:29:07.998" v="2987" actId="47"/>
        <pc:sldMkLst>
          <pc:docMk/>
          <pc:sldMk cId="3863630429" sldId="287"/>
        </pc:sldMkLst>
      </pc:sldChg>
      <pc:sldChg chg="addSp delSp modSp add mod">
        <pc:chgData name="Itamar Menuhin" userId="1671c4a4-6315-4012-a5bf-e8b022b0a1d2" providerId="ADAL" clId="{74DE2806-B103-4E39-8F57-AEFE81867058}" dt="2024-09-15T14:24:27.032" v="5620" actId="1076"/>
        <pc:sldMkLst>
          <pc:docMk/>
          <pc:sldMk cId="3203033269" sldId="288"/>
        </pc:sldMkLst>
      </pc:sldChg>
      <pc:sldChg chg="addSp modSp new mod ord">
        <pc:chgData name="Itamar Menuhin" userId="1671c4a4-6315-4012-a5bf-e8b022b0a1d2" providerId="ADAL" clId="{74DE2806-B103-4E39-8F57-AEFE81867058}" dt="2024-09-15T13:48:14.815" v="4647" actId="20577"/>
        <pc:sldMkLst>
          <pc:docMk/>
          <pc:sldMk cId="1588726889" sldId="289"/>
        </pc:sldMkLst>
      </pc:sldChg>
      <pc:sldChg chg="addSp delSp modSp add del mod">
        <pc:chgData name="Itamar Menuhin" userId="1671c4a4-6315-4012-a5bf-e8b022b0a1d2" providerId="ADAL" clId="{74DE2806-B103-4E39-8F57-AEFE81867058}" dt="2024-09-15T10:22:57.545" v="3242" actId="47"/>
        <pc:sldMkLst>
          <pc:docMk/>
          <pc:sldMk cId="2350342281" sldId="289"/>
        </pc:sldMkLst>
      </pc:sldChg>
      <pc:sldChg chg="new del">
        <pc:chgData name="Itamar Menuhin" userId="1671c4a4-6315-4012-a5bf-e8b022b0a1d2" providerId="ADAL" clId="{74DE2806-B103-4E39-8F57-AEFE81867058}" dt="2024-09-15T14:21:50.254" v="5398" actId="47"/>
        <pc:sldMkLst>
          <pc:docMk/>
          <pc:sldMk cId="2031995346" sldId="290"/>
        </pc:sldMkLst>
      </pc:sldChg>
      <pc:sldChg chg="addSp delSp modSp add mod">
        <pc:chgData name="Itamar Menuhin" userId="1671c4a4-6315-4012-a5bf-e8b022b0a1d2" providerId="ADAL" clId="{74DE2806-B103-4E39-8F57-AEFE81867058}" dt="2024-09-15T14:22:52.368" v="5495" actId="20577"/>
        <pc:sldMkLst>
          <pc:docMk/>
          <pc:sldMk cId="2737454183" sldId="291"/>
        </pc:sldMkLst>
      </pc:sldChg>
    </pc:docChg>
  </pc:docChgLst>
  <pc:docChgLst>
    <pc:chgData name="Alon Lanyado" userId="S::alon@earlysign.com::8ff0d540-df09-4688-aef2-49d58a5b648d" providerId="AD" clId="Web-{833FC7D0-0F1B-CA58-9270-E53D71C74208}"/>
    <pc:docChg chg="modSld">
      <pc:chgData name="Alon Lanyado" userId="S::alon@earlysign.com::8ff0d540-df09-4688-aef2-49d58a5b648d" providerId="AD" clId="Web-{833FC7D0-0F1B-CA58-9270-E53D71C74208}" dt="2025-02-10T09:22:55.978" v="3" actId="20577"/>
      <pc:docMkLst>
        <pc:docMk/>
      </pc:docMkLst>
      <pc:sldChg chg="modSp">
        <pc:chgData name="Alon Lanyado" userId="S::alon@earlysign.com::8ff0d540-df09-4688-aef2-49d58a5b648d" providerId="AD" clId="Web-{833FC7D0-0F1B-CA58-9270-E53D71C74208}" dt="2025-02-10T09:22:55.978" v="3" actId="20577"/>
        <pc:sldMkLst>
          <pc:docMk/>
          <pc:sldMk cId="1748013853" sldId="260"/>
        </pc:sldMkLst>
      </pc:sldChg>
    </pc:docChg>
  </pc:docChgLst>
  <pc:docChgLst>
    <pc:chgData name="Ori Geva" userId="3d87ec65-d032-4163-87ac-ba6ee7c42c67" providerId="ADAL" clId="{9455ED33-6C3F-324B-A188-6BCCB5F5482D}"/>
    <pc:docChg chg="undo custSel modSld">
      <pc:chgData name="Ori Geva" userId="3d87ec65-d032-4163-87ac-ba6ee7c42c67" providerId="ADAL" clId="{9455ED33-6C3F-324B-A188-6BCCB5F5482D}" dt="2025-03-06T12:30:53.830" v="625" actId="122"/>
      <pc:docMkLst>
        <pc:docMk/>
      </pc:docMkLst>
      <pc:sldChg chg="modSp mod">
        <pc:chgData name="Ori Geva" userId="3d87ec65-d032-4163-87ac-ba6ee7c42c67" providerId="ADAL" clId="{9455ED33-6C3F-324B-A188-6BCCB5F5482D}" dt="2025-03-05T19:48:11.192" v="0" actId="20577"/>
        <pc:sldMkLst>
          <pc:docMk/>
          <pc:sldMk cId="2953585734" sldId="258"/>
        </pc:sldMkLst>
      </pc:sldChg>
      <pc:sldChg chg="addSp delSp modSp mod">
        <pc:chgData name="Ori Geva" userId="3d87ec65-d032-4163-87ac-ba6ee7c42c67" providerId="ADAL" clId="{9455ED33-6C3F-324B-A188-6BCCB5F5482D}" dt="2025-03-06T11:54:14.898" v="363" actId="20577"/>
        <pc:sldMkLst>
          <pc:docMk/>
          <pc:sldMk cId="1748013853" sldId="260"/>
        </pc:sldMkLst>
      </pc:sldChg>
      <pc:sldChg chg="modSp mod">
        <pc:chgData name="Ori Geva" userId="3d87ec65-d032-4163-87ac-ba6ee7c42c67" providerId="ADAL" clId="{9455ED33-6C3F-324B-A188-6BCCB5F5482D}" dt="2025-03-06T11:49:04.832" v="335" actId="20577"/>
        <pc:sldMkLst>
          <pc:docMk/>
          <pc:sldMk cId="917553779" sldId="274"/>
        </pc:sldMkLst>
      </pc:sldChg>
      <pc:sldChg chg="modSp mod">
        <pc:chgData name="Ori Geva" userId="3d87ec65-d032-4163-87ac-ba6ee7c42c67" providerId="ADAL" clId="{9455ED33-6C3F-324B-A188-6BCCB5F5482D}" dt="2025-03-06T12:30:53.830" v="625" actId="122"/>
        <pc:sldMkLst>
          <pc:docMk/>
          <pc:sldMk cId="928183535" sldId="294"/>
        </pc:sldMkLst>
      </pc:sldChg>
      <pc:sldChg chg="modSp mod">
        <pc:chgData name="Ori Geva" userId="3d87ec65-d032-4163-87ac-ba6ee7c42c67" providerId="ADAL" clId="{9455ED33-6C3F-324B-A188-6BCCB5F5482D}" dt="2025-03-06T12:26:20.165" v="593" actId="20577"/>
        <pc:sldMkLst>
          <pc:docMk/>
          <pc:sldMk cId="598475476" sldId="298"/>
        </pc:sldMkLst>
      </pc:sldChg>
      <pc:sldChg chg="modSp mod">
        <pc:chgData name="Ori Geva" userId="3d87ec65-d032-4163-87ac-ba6ee7c42c67" providerId="ADAL" clId="{9455ED33-6C3F-324B-A188-6BCCB5F5482D}" dt="2025-03-06T12:09:23.732" v="408" actId="20577"/>
        <pc:sldMkLst>
          <pc:docMk/>
          <pc:sldMk cId="962902065" sldId="299"/>
        </pc:sldMkLst>
      </pc:sldChg>
      <pc:sldChg chg="addSp delSp modSp mod">
        <pc:chgData name="Ori Geva" userId="3d87ec65-d032-4163-87ac-ba6ee7c42c67" providerId="ADAL" clId="{9455ED33-6C3F-324B-A188-6BCCB5F5482D}" dt="2025-03-06T12:18:26.483" v="521" actId="20577"/>
        <pc:sldMkLst>
          <pc:docMk/>
          <pc:sldMk cId="931441881" sldId="302"/>
        </pc:sldMkLst>
      </pc:sldChg>
      <pc:sldChg chg="modSp mod">
        <pc:chgData name="Ori Geva" userId="3d87ec65-d032-4163-87ac-ba6ee7c42c67" providerId="ADAL" clId="{9455ED33-6C3F-324B-A188-6BCCB5F5482D}" dt="2025-03-05T19:48:54.964" v="37" actId="15"/>
        <pc:sldMkLst>
          <pc:docMk/>
          <pc:sldMk cId="1058797008" sldId="303"/>
        </pc:sldMkLst>
        <pc:spChg chg="mod">
          <ac:chgData name="Ori Geva" userId="3d87ec65-d032-4163-87ac-ba6ee7c42c67" providerId="ADAL" clId="{9455ED33-6C3F-324B-A188-6BCCB5F5482D}" dt="2025-03-05T19:48:37.118" v="14" actId="20577"/>
          <ac:spMkLst>
            <pc:docMk/>
            <pc:sldMk cId="1058797008" sldId="303"/>
            <ac:spMk id="2" creationId="{64E7A74B-3FEF-CE68-CA72-389A5C47B4FD}"/>
          </ac:spMkLst>
        </pc:spChg>
        <pc:spChg chg="mod">
          <ac:chgData name="Ori Geva" userId="3d87ec65-d032-4163-87ac-ba6ee7c42c67" providerId="ADAL" clId="{9455ED33-6C3F-324B-A188-6BCCB5F5482D}" dt="2025-03-05T19:48:54.964" v="37" actId="15"/>
          <ac:spMkLst>
            <pc:docMk/>
            <pc:sldMk cId="1058797008" sldId="303"/>
            <ac:spMk id="3" creationId="{3E3BD0DB-2C54-FD12-D25A-B29990039630}"/>
          </ac:spMkLst>
        </pc:spChg>
      </pc:sldChg>
      <pc:sldChg chg="modSp mod">
        <pc:chgData name="Ori Geva" userId="3d87ec65-d032-4163-87ac-ba6ee7c42c67" providerId="ADAL" clId="{9455ED33-6C3F-324B-A188-6BCCB5F5482D}" dt="2025-03-06T11:59:06.939" v="364" actId="20577"/>
        <pc:sldMkLst>
          <pc:docMk/>
          <pc:sldMk cId="2840620462" sldId="304"/>
        </pc:sldMkLst>
      </pc:sldChg>
    </pc:docChg>
  </pc:docChgLst>
  <pc:docChgLst>
    <pc:chgData name="Eran Choman" userId="e4708c9e-db5d-4b3d-babf-6cb2b4292c98" providerId="ADAL" clId="{4F66C341-0ABE-4DAE-8464-9FB99D869B2D}"/>
    <pc:docChg chg="custSel modSld">
      <pc:chgData name="Eran Choman" userId="e4708c9e-db5d-4b3d-babf-6cb2b4292c98" providerId="ADAL" clId="{4F66C341-0ABE-4DAE-8464-9FB99D869B2D}" dt="2024-08-26T13:20:36.358" v="25" actId="313"/>
      <pc:docMkLst>
        <pc:docMk/>
      </pc:docMkLst>
      <pc:sldChg chg="modSp mod">
        <pc:chgData name="Eran Choman" userId="e4708c9e-db5d-4b3d-babf-6cb2b4292c98" providerId="ADAL" clId="{4F66C341-0ABE-4DAE-8464-9FB99D869B2D}" dt="2024-08-26T13:20:36.358" v="25" actId="313"/>
        <pc:sldMkLst>
          <pc:docMk/>
          <pc:sldMk cId="2804273114" sldId="28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80F23-98B8-7A49-9D53-1C645FA7CEFC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2F590-0362-3D44-8B3D-94B476F759F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614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2.png>
</file>

<file path=ppt/media/image3.sv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834C7D-D638-674F-A27F-317EC45FAD68}" type="datetimeFigureOut">
              <a:rPr lang="en-US" smtClean="0"/>
              <a:pPr/>
              <a:t>4/1/2025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1286C-1FC7-864C-8059-1EF71C2695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9479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410" y="3261641"/>
            <a:ext cx="11377380" cy="697627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i="0">
                <a:solidFill>
                  <a:schemeClr val="accent1"/>
                </a:solidFill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410" y="3981128"/>
            <a:ext cx="11377380" cy="533480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67" b="0" i="0">
                <a:solidFill>
                  <a:schemeClr val="accent3"/>
                </a:solidFill>
                <a:latin typeface="Heebo Light" pitchFamily="2" charset="-79"/>
                <a:cs typeface="Heebo Light" pitchFamily="2" charset="-79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Picture 8" descr="top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304800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86161" y="6416698"/>
            <a:ext cx="4540025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1067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63FFABBE-3595-4109-86D5-27A8ECB434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42430" y="5798697"/>
            <a:ext cx="1298361" cy="8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00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22537" y="1966001"/>
            <a:ext cx="4956800" cy="1846660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algn="l">
              <a:defRPr sz="3600" b="0" i="0">
                <a:solidFill>
                  <a:schemeClr val="accent1"/>
                </a:solidFill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22537" y="3856894"/>
            <a:ext cx="4956800" cy="135421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67" b="0" i="0">
                <a:solidFill>
                  <a:schemeClr val="accent3"/>
                </a:solidFill>
                <a:latin typeface="Heebo Light" pitchFamily="2" charset="-79"/>
                <a:cs typeface="Heebo Light" pitchFamily="2" charset="-79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44C91F-2B0C-4833-892E-276122919732}"/>
              </a:ext>
            </a:extLst>
          </p:cNvPr>
          <p:cNvSpPr/>
          <p:nvPr userDrawn="1"/>
        </p:nvSpPr>
        <p:spPr>
          <a:xfrm>
            <a:off x="386161" y="6416697"/>
            <a:ext cx="39934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933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CD5680C-00AE-4025-872D-91E4D95C4F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42430" y="5798697"/>
            <a:ext cx="1298361" cy="815999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91F6EE9-3323-75A7-FC9B-411548761DD8}"/>
              </a:ext>
            </a:extLst>
          </p:cNvPr>
          <p:cNvGrpSpPr/>
          <p:nvPr userDrawn="1"/>
        </p:nvGrpSpPr>
        <p:grpSpPr>
          <a:xfrm>
            <a:off x="565344" y="1135821"/>
            <a:ext cx="5404121" cy="4570871"/>
            <a:chOff x="565344" y="1135821"/>
            <a:chExt cx="5404121" cy="457087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20A47CB-2498-58E5-C2CA-71A7F1D6C58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565344" y="1135821"/>
              <a:ext cx="4570871" cy="4570871"/>
            </a:xfrm>
            <a:prstGeom prst="rect">
              <a:avLst/>
            </a:prstGeom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9F3F74A-595C-5FF6-5B78-47D4843A32F1}"/>
                </a:ext>
              </a:extLst>
            </p:cNvPr>
            <p:cNvSpPr/>
            <p:nvPr userDrawn="1"/>
          </p:nvSpPr>
          <p:spPr>
            <a:xfrm>
              <a:off x="4179035" y="1541632"/>
              <a:ext cx="1790430" cy="1790430"/>
            </a:xfrm>
            <a:prstGeom prst="ellipse">
              <a:avLst/>
            </a:prstGeom>
            <a:solidFill>
              <a:schemeClr val="accent2">
                <a:alpha val="5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677AA2A-708F-AC63-5D86-6CFB5DEBAD1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418207" y="4887111"/>
              <a:ext cx="324000" cy="324000"/>
            </a:xfrm>
            <a:custGeom>
              <a:avLst/>
              <a:gdLst>
                <a:gd name="connsiteX0" fmla="*/ 231597 w 231855"/>
                <a:gd name="connsiteY0" fmla="*/ 115692 h 231856"/>
                <a:gd name="connsiteX1" fmla="*/ 115709 w 231855"/>
                <a:gd name="connsiteY1" fmla="*/ 231660 h 231856"/>
                <a:gd name="connsiteX2" fmla="*/ -259 w 231855"/>
                <a:gd name="connsiteY2" fmla="*/ 115772 h 231856"/>
                <a:gd name="connsiteX3" fmla="*/ 115628 w 231855"/>
                <a:gd name="connsiteY3" fmla="*/ -196 h 231856"/>
                <a:gd name="connsiteX4" fmla="*/ 115709 w 231855"/>
                <a:gd name="connsiteY4" fmla="*/ -196 h 231856"/>
                <a:gd name="connsiteX5" fmla="*/ 231597 w 231855"/>
                <a:gd name="connsiteY5" fmla="*/ 115692 h 23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1855" h="231856">
                  <a:moveTo>
                    <a:pt x="231597" y="115692"/>
                  </a:moveTo>
                  <a:cubicBezTo>
                    <a:pt x="231621" y="179718"/>
                    <a:pt x="179734" y="231636"/>
                    <a:pt x="115709" y="231660"/>
                  </a:cubicBezTo>
                  <a:cubicBezTo>
                    <a:pt x="51683" y="231684"/>
                    <a:pt x="-235" y="179798"/>
                    <a:pt x="-259" y="115772"/>
                  </a:cubicBezTo>
                  <a:cubicBezTo>
                    <a:pt x="-284" y="51746"/>
                    <a:pt x="51603" y="-172"/>
                    <a:pt x="115628" y="-196"/>
                  </a:cubicBezTo>
                  <a:cubicBezTo>
                    <a:pt x="115657" y="-196"/>
                    <a:pt x="115681" y="-196"/>
                    <a:pt x="115709" y="-196"/>
                  </a:cubicBezTo>
                  <a:cubicBezTo>
                    <a:pt x="179702" y="-172"/>
                    <a:pt x="231572" y="51698"/>
                    <a:pt x="231597" y="115692"/>
                  </a:cubicBezTo>
                </a:path>
              </a:pathLst>
            </a:custGeom>
            <a:solidFill>
              <a:srgbClr val="EC2127"/>
            </a:solidFill>
            <a:ln w="40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97115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BE7E1C85-F8B7-4062-BB3D-099FADFB6A2B}"/>
              </a:ext>
            </a:extLst>
          </p:cNvPr>
          <p:cNvSpPr/>
          <p:nvPr userDrawn="1"/>
        </p:nvSpPr>
        <p:spPr>
          <a:xfrm>
            <a:off x="1434909" y="1539929"/>
            <a:ext cx="3415623" cy="341562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9291" y="2826561"/>
            <a:ext cx="6446599" cy="697627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>
              <a:defRPr sz="3600" b="0" i="0">
                <a:solidFill>
                  <a:schemeClr val="accent1"/>
                </a:solidFill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9291" y="3618411"/>
            <a:ext cx="6446599" cy="533480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67" b="0" i="0">
                <a:solidFill>
                  <a:schemeClr val="accent3"/>
                </a:solidFill>
                <a:latin typeface="Heebo Light" pitchFamily="2" charset="-79"/>
                <a:cs typeface="Heebo Light" pitchFamily="2" charset="-79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1043BC-9043-4280-89E3-75D8A262D907}"/>
              </a:ext>
            </a:extLst>
          </p:cNvPr>
          <p:cNvSpPr/>
          <p:nvPr userDrawn="1"/>
        </p:nvSpPr>
        <p:spPr>
          <a:xfrm>
            <a:off x="386161" y="6416698"/>
            <a:ext cx="4540025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1067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F9F067E-025E-4CEF-9E78-833B75E522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42430" y="5798697"/>
            <a:ext cx="1298361" cy="8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080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779E1-17F7-4958-86A2-3D040E19F4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5683" b="25481"/>
          <a:stretch/>
        </p:blipFill>
        <p:spPr>
          <a:xfrm>
            <a:off x="-25496" y="4568004"/>
            <a:ext cx="12217495" cy="2300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8227" y="2680093"/>
            <a:ext cx="10670051" cy="697627"/>
          </a:xfrm>
          <a:prstGeom prst="rect">
            <a:avLst/>
          </a:prstGeom>
        </p:spPr>
        <p:txBody>
          <a:bodyPr wrap="square">
            <a:noAutofit/>
          </a:bodyPr>
          <a:lstStyle>
            <a:lvl1pPr algn="ctr">
              <a:defRPr sz="3600" b="0" i="0">
                <a:solidFill>
                  <a:schemeClr val="accent1"/>
                </a:solidFill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8227" y="3399580"/>
            <a:ext cx="10670051" cy="533480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ctr">
              <a:buNone/>
              <a:defRPr sz="2667" b="0" i="0">
                <a:solidFill>
                  <a:schemeClr val="accent3"/>
                </a:solidFill>
                <a:latin typeface="Heebo Light" pitchFamily="2" charset="-79"/>
                <a:cs typeface="Heebo Light" pitchFamily="2" charset="-79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71043BC-9043-4280-89E3-75D8A262D907}"/>
              </a:ext>
            </a:extLst>
          </p:cNvPr>
          <p:cNvSpPr/>
          <p:nvPr userDrawn="1"/>
        </p:nvSpPr>
        <p:spPr>
          <a:xfrm>
            <a:off x="386161" y="6416698"/>
            <a:ext cx="4540025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1067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F9F067E-025E-4CEF-9E78-833B75E522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42430" y="5798697"/>
            <a:ext cx="1298361" cy="8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176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anks1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72533"/>
            <a:ext cx="2821461" cy="43072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E0CAAD-FEE8-4471-A6DE-2A00CAC1A643}"/>
              </a:ext>
            </a:extLst>
          </p:cNvPr>
          <p:cNvSpPr/>
          <p:nvPr userDrawn="1"/>
        </p:nvSpPr>
        <p:spPr>
          <a:xfrm>
            <a:off x="386161" y="6416698"/>
            <a:ext cx="4540025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1067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86FC380-BF51-4C12-B79D-7922D08DFF8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42430" y="5798697"/>
            <a:ext cx="1298361" cy="815999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AB373661-AA43-47DA-B070-FD640BBA26ED}"/>
              </a:ext>
            </a:extLst>
          </p:cNvPr>
          <p:cNvSpPr/>
          <p:nvPr userDrawn="1"/>
        </p:nvSpPr>
        <p:spPr>
          <a:xfrm>
            <a:off x="4388189" y="1721189"/>
            <a:ext cx="3415623" cy="341562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accent1"/>
              </a:solidFill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8722C592-E6CB-49B3-866D-19D81EC888C4}"/>
              </a:ext>
            </a:extLst>
          </p:cNvPr>
          <p:cNvSpPr txBox="1">
            <a:spLocks/>
          </p:cNvSpPr>
          <p:nvPr userDrawn="1"/>
        </p:nvSpPr>
        <p:spPr>
          <a:xfrm>
            <a:off x="4388189" y="2124817"/>
            <a:ext cx="3415623" cy="260836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Arial"/>
              <a:buNone/>
              <a:defRPr sz="3200" b="0" i="0" kern="1200">
                <a:solidFill>
                  <a:schemeClr val="bg1"/>
                </a:solidFill>
                <a:latin typeface="Heebo Light" pitchFamily="2" charset="-79"/>
                <a:ea typeface="+mn-ea"/>
                <a:cs typeface="Heebo Light" pitchFamily="2" charset="-79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Arial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Heebo Light" pitchFamily="2" charset="-79"/>
                <a:ea typeface="+mn-ea"/>
                <a:cs typeface="Heebo Light" pitchFamily="2" charset="-79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Arial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Heebo Light" pitchFamily="2" charset="-79"/>
                <a:ea typeface="+mn-ea"/>
                <a:cs typeface="Heebo Light" pitchFamily="2" charset="-79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Arial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Heebo Light" pitchFamily="2" charset="-79"/>
                <a:ea typeface="+mn-ea"/>
                <a:cs typeface="Heebo Light" pitchFamily="2" charset="-79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Font typeface="Arial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Heebo Light" pitchFamily="2" charset="-79"/>
                <a:ea typeface="+mn-ea"/>
                <a:cs typeface="Heebo Light" pitchFamily="2" charset="-79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67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6302778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2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30461" y="1237225"/>
            <a:ext cx="5713476" cy="51331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001" y="1497466"/>
            <a:ext cx="2864739" cy="1846660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>
              <a:defRPr sz="3600" b="0" i="0">
                <a:solidFill>
                  <a:schemeClr val="accent1"/>
                </a:solidFill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001" y="3388359"/>
            <a:ext cx="2864739" cy="135421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67" b="0" i="0">
                <a:solidFill>
                  <a:schemeClr val="accent3"/>
                </a:solidFill>
                <a:latin typeface="Heebo Light" pitchFamily="2" charset="-79"/>
                <a:cs typeface="Heebo Light" pitchFamily="2" charset="-79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44C91F-2B0C-4833-892E-276122919732}"/>
              </a:ext>
            </a:extLst>
          </p:cNvPr>
          <p:cNvSpPr/>
          <p:nvPr userDrawn="1"/>
        </p:nvSpPr>
        <p:spPr>
          <a:xfrm>
            <a:off x="386161" y="6416697"/>
            <a:ext cx="39934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933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CD5680C-00AE-4025-872D-91E4D95C4F2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42430" y="5798697"/>
            <a:ext cx="1298361" cy="8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0702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5112"/>
            <a:ext cx="12192000" cy="75323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0" i="0">
              <a:latin typeface="Heebo Light" pitchFamily="2" charset="-79"/>
              <a:cs typeface="Heebo Light" pitchFamily="2" charset="-79"/>
            </a:endParaRPr>
          </a:p>
        </p:txBody>
      </p:sp>
      <p:pic>
        <p:nvPicPr>
          <p:cNvPr id="8" name="Picture 7" descr="circles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550759" y="6648"/>
            <a:ext cx="1167588" cy="7414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161" y="103206"/>
            <a:ext cx="10150644" cy="697627"/>
          </a:xfrm>
          <a:prstGeom prst="rect">
            <a:avLst/>
          </a:prstGeom>
        </p:spPr>
        <p:txBody>
          <a:bodyPr/>
          <a:lstStyle>
            <a:lvl1pPr>
              <a:defRPr sz="3200" b="0" i="0"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160" y="835888"/>
            <a:ext cx="11332187" cy="5361713"/>
          </a:xfrm>
          <a:prstGeom prst="rect">
            <a:avLst/>
          </a:prstGeom>
        </p:spPr>
        <p:txBody>
          <a:bodyPr/>
          <a:lstStyle>
            <a:lvl1pPr>
              <a:defRPr sz="2400" b="0" i="0">
                <a:latin typeface="Heebo Light" pitchFamily="2" charset="-79"/>
                <a:cs typeface="Heebo Light" pitchFamily="2" charset="-79"/>
              </a:defRPr>
            </a:lvl1pPr>
            <a:lvl2pPr>
              <a:defRPr sz="2000" b="0" i="0">
                <a:latin typeface="Heebo Light" pitchFamily="2" charset="-79"/>
                <a:cs typeface="Heebo Light" pitchFamily="2" charset="-79"/>
              </a:defRPr>
            </a:lvl2pPr>
            <a:lvl3pPr>
              <a:defRPr sz="2000" b="0" i="0">
                <a:latin typeface="Heebo Light" pitchFamily="2" charset="-79"/>
                <a:cs typeface="Heebo Light" pitchFamily="2" charset="-79"/>
              </a:defRPr>
            </a:lvl3pPr>
            <a:lvl4pPr>
              <a:defRPr sz="2000" b="0" i="0">
                <a:latin typeface="Heebo Light" pitchFamily="2" charset="-79"/>
                <a:cs typeface="Heebo Light" pitchFamily="2" charset="-79"/>
              </a:defRPr>
            </a:lvl4pPr>
            <a:lvl5pPr>
              <a:defRPr sz="2000" b="0" i="0">
                <a:latin typeface="Heebo Light" pitchFamily="2" charset="-79"/>
                <a:cs typeface="Heebo Light" pitchFamily="2" charset="-79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0A746B-58AC-406A-B9D9-EBB1A8ACC9AB}"/>
              </a:ext>
            </a:extLst>
          </p:cNvPr>
          <p:cNvSpPr txBox="1"/>
          <p:nvPr userDrawn="1"/>
        </p:nvSpPr>
        <p:spPr>
          <a:xfrm>
            <a:off x="5726320" y="6472005"/>
            <a:ext cx="739360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A3CD2AB8-1784-7B47-AE14-7B84D4633DD6}" type="slidenum">
              <a:rPr lang="en-US" sz="1067" b="0" i="0" smtClean="0">
                <a:solidFill>
                  <a:srgbClr val="808080"/>
                </a:solidFill>
                <a:latin typeface="Heebo Light" pitchFamily="2" charset="-79"/>
                <a:cs typeface="Heebo Light" pitchFamily="2" charset="-79"/>
              </a:rPr>
              <a:pPr algn="ctr"/>
              <a:t>‹#›</a:t>
            </a:fld>
            <a:endParaRPr lang="en-US" sz="1067" b="0" i="0">
              <a:solidFill>
                <a:srgbClr val="808080"/>
              </a:solidFill>
              <a:latin typeface="Heebo Light" pitchFamily="2" charset="-79"/>
              <a:cs typeface="Heebo Light" pitchFamily="2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38A5F5-CA37-4CC2-9774-0A879C125FC1}"/>
              </a:ext>
            </a:extLst>
          </p:cNvPr>
          <p:cNvSpPr/>
          <p:nvPr userDrawn="1"/>
        </p:nvSpPr>
        <p:spPr>
          <a:xfrm>
            <a:off x="386161" y="6487041"/>
            <a:ext cx="39934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933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7B54459-8E41-4D60-BCDB-A24460A6F8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4243" y="6069010"/>
            <a:ext cx="984104" cy="61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14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5112"/>
            <a:ext cx="12192000" cy="75323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0" i="0">
              <a:latin typeface="Heebo Light" pitchFamily="2" charset="-79"/>
              <a:cs typeface="Heebo Light" pitchFamily="2" charset="-79"/>
            </a:endParaRPr>
          </a:p>
        </p:txBody>
      </p:sp>
      <p:pic>
        <p:nvPicPr>
          <p:cNvPr id="8" name="Picture 7" descr="circles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550759" y="6648"/>
            <a:ext cx="1167588" cy="7414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0A746B-58AC-406A-B9D9-EBB1A8ACC9AB}"/>
              </a:ext>
            </a:extLst>
          </p:cNvPr>
          <p:cNvSpPr txBox="1"/>
          <p:nvPr userDrawn="1"/>
        </p:nvSpPr>
        <p:spPr>
          <a:xfrm>
            <a:off x="5726320" y="6472005"/>
            <a:ext cx="739360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A3CD2AB8-1784-7B47-AE14-7B84D4633DD6}" type="slidenum">
              <a:rPr lang="en-US" sz="1067" b="0" i="0" smtClean="0">
                <a:solidFill>
                  <a:srgbClr val="808080"/>
                </a:solidFill>
                <a:latin typeface="Heebo Light" pitchFamily="2" charset="-79"/>
                <a:cs typeface="Heebo Light" pitchFamily="2" charset="-79"/>
              </a:rPr>
              <a:pPr algn="ctr"/>
              <a:t>‹#›</a:t>
            </a:fld>
            <a:endParaRPr lang="en-US" sz="1067" b="0" i="0">
              <a:solidFill>
                <a:srgbClr val="808080"/>
              </a:solidFill>
              <a:latin typeface="Heebo Light" pitchFamily="2" charset="-79"/>
              <a:cs typeface="Heebo Light" pitchFamily="2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38A5F5-CA37-4CC2-9774-0A879C125FC1}"/>
              </a:ext>
            </a:extLst>
          </p:cNvPr>
          <p:cNvSpPr/>
          <p:nvPr userDrawn="1"/>
        </p:nvSpPr>
        <p:spPr>
          <a:xfrm>
            <a:off x="386161" y="6487041"/>
            <a:ext cx="39934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933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7B54459-8E41-4D60-BCDB-A24460A6F80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734243" y="6069010"/>
            <a:ext cx="984104" cy="61849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EF47E06-0507-449F-826A-16A313D90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61" y="103206"/>
            <a:ext cx="10150644" cy="697627"/>
          </a:xfrm>
          <a:prstGeom prst="rect">
            <a:avLst/>
          </a:prstGeom>
        </p:spPr>
        <p:txBody>
          <a:bodyPr/>
          <a:lstStyle>
            <a:lvl1pPr>
              <a:defRPr sz="3200" b="0" i="0"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67319F6-3ED2-459C-9EFA-AF40B72F53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6160" y="835888"/>
            <a:ext cx="11332187" cy="53617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latin typeface="Heebo Light" pitchFamily="2" charset="-79"/>
                <a:cs typeface="Heebo Light" pitchFamily="2" charset="-79"/>
              </a:defRPr>
            </a:lvl1pPr>
            <a:lvl2pPr marL="609585" indent="0">
              <a:buNone/>
              <a:defRPr sz="2000" b="0" i="0">
                <a:latin typeface="Heebo Light" pitchFamily="2" charset="-79"/>
                <a:cs typeface="Heebo Light" pitchFamily="2" charset="-79"/>
              </a:defRPr>
            </a:lvl2pPr>
            <a:lvl3pPr>
              <a:defRPr sz="2000" b="0" i="0">
                <a:latin typeface="Heebo Light" pitchFamily="2" charset="-79"/>
                <a:cs typeface="Heebo Light" pitchFamily="2" charset="-79"/>
              </a:defRPr>
            </a:lvl3pPr>
            <a:lvl4pPr>
              <a:defRPr sz="2000" b="0" i="0">
                <a:latin typeface="Heebo Light" pitchFamily="2" charset="-79"/>
                <a:cs typeface="Heebo Light" pitchFamily="2" charset="-79"/>
              </a:defRPr>
            </a:lvl4pPr>
            <a:lvl5pPr>
              <a:defRPr sz="2000" b="0" i="0">
                <a:latin typeface="Heebo Light" pitchFamily="2" charset="-79"/>
                <a:cs typeface="Heebo Light" pitchFamily="2" charset="-79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3689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o Header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20A746B-58AC-406A-B9D9-EBB1A8ACC9AB}"/>
              </a:ext>
            </a:extLst>
          </p:cNvPr>
          <p:cNvSpPr txBox="1"/>
          <p:nvPr userDrawn="1"/>
        </p:nvSpPr>
        <p:spPr>
          <a:xfrm>
            <a:off x="5726320" y="6472005"/>
            <a:ext cx="739360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A3CD2AB8-1784-7B47-AE14-7B84D4633DD6}" type="slidenum">
              <a:rPr lang="en-US" sz="1067" b="0" i="0" smtClean="0">
                <a:solidFill>
                  <a:srgbClr val="808080"/>
                </a:solidFill>
                <a:latin typeface="Heebo Light" pitchFamily="2" charset="-79"/>
                <a:cs typeface="Heebo Light" pitchFamily="2" charset="-79"/>
              </a:rPr>
              <a:pPr algn="ctr"/>
              <a:t>‹#›</a:t>
            </a:fld>
            <a:endParaRPr lang="en-US" sz="1067" b="0" i="0">
              <a:solidFill>
                <a:srgbClr val="808080"/>
              </a:solidFill>
              <a:latin typeface="Heebo Light" pitchFamily="2" charset="-79"/>
              <a:cs typeface="Heebo Light" pitchFamily="2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38A5F5-CA37-4CC2-9774-0A879C125FC1}"/>
              </a:ext>
            </a:extLst>
          </p:cNvPr>
          <p:cNvSpPr/>
          <p:nvPr userDrawn="1"/>
        </p:nvSpPr>
        <p:spPr>
          <a:xfrm>
            <a:off x="386161" y="6487041"/>
            <a:ext cx="39934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933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7B54459-8E41-4D60-BCDB-A24460A6F8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34243" y="6069010"/>
            <a:ext cx="984104" cy="61849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1BAE625-FF8C-419E-8B44-525F17E5F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160" y="835888"/>
            <a:ext cx="11332187" cy="5361713"/>
          </a:xfrm>
          <a:prstGeom prst="rect">
            <a:avLst/>
          </a:prstGeom>
        </p:spPr>
        <p:txBody>
          <a:bodyPr/>
          <a:lstStyle>
            <a:lvl1pPr>
              <a:defRPr sz="2400" b="0" i="0">
                <a:latin typeface="Heebo Light" pitchFamily="2" charset="-79"/>
                <a:cs typeface="Heebo Light" pitchFamily="2" charset="-79"/>
              </a:defRPr>
            </a:lvl1pPr>
            <a:lvl2pPr>
              <a:defRPr sz="2000" b="0" i="0">
                <a:latin typeface="Heebo Light" pitchFamily="2" charset="-79"/>
                <a:cs typeface="Heebo Light" pitchFamily="2" charset="-79"/>
              </a:defRPr>
            </a:lvl2pPr>
            <a:lvl3pPr>
              <a:defRPr sz="2000" b="0" i="0">
                <a:latin typeface="Heebo Light" pitchFamily="2" charset="-79"/>
                <a:cs typeface="Heebo Light" pitchFamily="2" charset="-79"/>
              </a:defRPr>
            </a:lvl3pPr>
            <a:lvl4pPr>
              <a:defRPr sz="2000" b="0" i="0">
                <a:latin typeface="Heebo Light" pitchFamily="2" charset="-79"/>
                <a:cs typeface="Heebo Light" pitchFamily="2" charset="-79"/>
              </a:defRPr>
            </a:lvl4pPr>
            <a:lvl5pPr>
              <a:defRPr sz="2000" b="0" i="0">
                <a:latin typeface="Heebo Light" pitchFamily="2" charset="-79"/>
                <a:cs typeface="Heebo Light" pitchFamily="2" charset="-79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2269EFB-91B3-4880-AD4B-D3F8018A0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61" y="103206"/>
            <a:ext cx="10150644" cy="697627"/>
          </a:xfrm>
          <a:prstGeom prst="rect">
            <a:avLst/>
          </a:prstGeom>
        </p:spPr>
        <p:txBody>
          <a:bodyPr/>
          <a:lstStyle>
            <a:lvl1pPr>
              <a:defRPr sz="3200" b="0" i="0">
                <a:solidFill>
                  <a:schemeClr val="accent1"/>
                </a:solidFill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4076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with confidential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ircles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550759" y="6648"/>
            <a:ext cx="1167588" cy="74147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738A5F5-CA37-4CC2-9774-0A879C125FC1}"/>
              </a:ext>
            </a:extLst>
          </p:cNvPr>
          <p:cNvSpPr/>
          <p:nvPr userDrawn="1"/>
        </p:nvSpPr>
        <p:spPr>
          <a:xfrm>
            <a:off x="386161" y="6487041"/>
            <a:ext cx="39934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933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</p:spTree>
    <p:extLst>
      <p:ext uri="{BB962C8B-B14F-4D97-AF65-F5344CB8AC3E}">
        <p14:creationId xmlns:p14="http://schemas.microsoft.com/office/powerpoint/2010/main" val="4902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ircles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550759" y="6648"/>
            <a:ext cx="1167588" cy="74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464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2455" y="2190613"/>
            <a:ext cx="5963376" cy="672347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>
              <a:defRPr sz="3600" b="0" i="0">
                <a:solidFill>
                  <a:schemeClr val="accent1"/>
                </a:solidFill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02455" y="2895520"/>
            <a:ext cx="5963376" cy="533480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67" b="0" i="0">
                <a:solidFill>
                  <a:schemeClr val="accent3"/>
                </a:solidFill>
                <a:latin typeface="Heebo Light" pitchFamily="2" charset="-79"/>
                <a:cs typeface="Heebo Light" pitchFamily="2" charset="-79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 descr="side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6500"/>
            <a:ext cx="5279725" cy="335982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59BAE1F-F2C8-49A7-B921-97388C07FF2D}"/>
              </a:ext>
            </a:extLst>
          </p:cNvPr>
          <p:cNvSpPr/>
          <p:nvPr userDrawn="1"/>
        </p:nvSpPr>
        <p:spPr>
          <a:xfrm>
            <a:off x="386161" y="6416698"/>
            <a:ext cx="4540025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1067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1067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1067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C5FDB136-553F-4410-8E68-FD9985E1486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42430" y="5798697"/>
            <a:ext cx="1298361" cy="8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698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1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72393" y="0"/>
            <a:ext cx="43815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10583" y="2068757"/>
            <a:ext cx="4253380" cy="1272143"/>
          </a:xfrm>
          <a:prstGeom prst="rect">
            <a:avLst/>
          </a:prstGeom>
        </p:spPr>
        <p:txBody>
          <a:bodyPr wrap="square">
            <a:noAutofit/>
          </a:bodyPr>
          <a:lstStyle>
            <a:lvl1pPr algn="l">
              <a:defRPr sz="3600" b="0" i="0">
                <a:solidFill>
                  <a:schemeClr val="accent1"/>
                </a:solidFill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10583" y="3361760"/>
            <a:ext cx="4253380" cy="943848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67" b="0" i="0">
                <a:solidFill>
                  <a:schemeClr val="accent3"/>
                </a:solidFill>
                <a:latin typeface="Heebo Light" pitchFamily="2" charset="-79"/>
                <a:cs typeface="Heebo Light" pitchFamily="2" charset="-79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C52B48-8E0A-445B-A7FB-7C6AD9BF45AC}"/>
              </a:ext>
            </a:extLst>
          </p:cNvPr>
          <p:cNvSpPr/>
          <p:nvPr userDrawn="1"/>
        </p:nvSpPr>
        <p:spPr>
          <a:xfrm>
            <a:off x="386161" y="6416697"/>
            <a:ext cx="39934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933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F8410E5C-5A04-452B-AEFD-856E461327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42430" y="5798697"/>
            <a:ext cx="1298361" cy="815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1626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22537" y="1966001"/>
            <a:ext cx="4956800" cy="1846660"/>
          </a:xfrm>
          <a:prstGeom prst="rect">
            <a:avLst/>
          </a:prstGeom>
        </p:spPr>
        <p:txBody>
          <a:bodyPr wrap="square" anchor="b">
            <a:noAutofit/>
          </a:bodyPr>
          <a:lstStyle>
            <a:lvl1pPr algn="l">
              <a:defRPr sz="3600" b="0" i="0">
                <a:solidFill>
                  <a:schemeClr val="accent1"/>
                </a:solidFill>
                <a:latin typeface="Heebo Light" pitchFamily="2" charset="-79"/>
                <a:cs typeface="Heebo Light" pitchFamily="2" charset="-79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22537" y="3856894"/>
            <a:ext cx="4956800" cy="135421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 algn="l">
              <a:buNone/>
              <a:defRPr sz="2667" b="0" i="0">
                <a:solidFill>
                  <a:schemeClr val="accent3"/>
                </a:solidFill>
                <a:latin typeface="Heebo Light" pitchFamily="2" charset="-79"/>
                <a:cs typeface="Heebo Light" pitchFamily="2" charset="-79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44C91F-2B0C-4833-892E-276122919732}"/>
              </a:ext>
            </a:extLst>
          </p:cNvPr>
          <p:cNvSpPr/>
          <p:nvPr userDrawn="1"/>
        </p:nvSpPr>
        <p:spPr>
          <a:xfrm>
            <a:off x="386161" y="6416697"/>
            <a:ext cx="3993401" cy="2358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Property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 of Medial </a:t>
            </a:r>
            <a:r>
              <a:rPr lang="en-US" sz="933" b="0" i="0" baseline="0" err="1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EarlySign</a:t>
            </a:r>
            <a:r>
              <a:rPr lang="en-US" sz="933" b="0" i="0" baseline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. Confidential. Do not r</a:t>
            </a:r>
            <a:r>
              <a:rPr lang="en-US" sz="933" b="0" i="0">
                <a:solidFill>
                  <a:schemeClr val="bg2"/>
                </a:solidFill>
                <a:latin typeface="Heebo Light" pitchFamily="2" charset="-79"/>
                <a:cs typeface="Heebo Light" pitchFamily="2" charset="-79"/>
              </a:rPr>
              <a:t>eproduce or distribute.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CD5680C-00AE-4025-872D-91E4D95C4F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42430" y="5798697"/>
            <a:ext cx="1298361" cy="815999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1D2684C4-75F6-56C9-4650-FC3F46436DA5}"/>
              </a:ext>
            </a:extLst>
          </p:cNvPr>
          <p:cNvGrpSpPr/>
          <p:nvPr userDrawn="1"/>
        </p:nvGrpSpPr>
        <p:grpSpPr>
          <a:xfrm>
            <a:off x="565344" y="1135821"/>
            <a:ext cx="5404121" cy="4570871"/>
            <a:chOff x="565344" y="1135821"/>
            <a:chExt cx="5404121" cy="457087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20A47CB-2498-58E5-C2CA-71A7F1D6C58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rcRect/>
            <a:stretch/>
          </p:blipFill>
          <p:spPr>
            <a:xfrm>
              <a:off x="565344" y="1135821"/>
              <a:ext cx="4570871" cy="4570871"/>
            </a:xfrm>
            <a:prstGeom prst="rect">
              <a:avLst/>
            </a:prstGeom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99F3F74A-595C-5FF6-5B78-47D4843A32F1}"/>
                </a:ext>
              </a:extLst>
            </p:cNvPr>
            <p:cNvSpPr/>
            <p:nvPr userDrawn="1"/>
          </p:nvSpPr>
          <p:spPr>
            <a:xfrm>
              <a:off x="4179035" y="1541632"/>
              <a:ext cx="1790430" cy="1790430"/>
            </a:xfrm>
            <a:prstGeom prst="ellipse">
              <a:avLst/>
            </a:prstGeom>
            <a:solidFill>
              <a:schemeClr val="accent2">
                <a:alpha val="5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D0D207D-6168-76C7-8A58-DC862C7B0A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88501" y="4151274"/>
              <a:ext cx="324000" cy="324000"/>
            </a:xfrm>
            <a:custGeom>
              <a:avLst/>
              <a:gdLst>
                <a:gd name="connsiteX0" fmla="*/ 231597 w 231855"/>
                <a:gd name="connsiteY0" fmla="*/ 115692 h 231856"/>
                <a:gd name="connsiteX1" fmla="*/ 115709 w 231855"/>
                <a:gd name="connsiteY1" fmla="*/ 231660 h 231856"/>
                <a:gd name="connsiteX2" fmla="*/ -259 w 231855"/>
                <a:gd name="connsiteY2" fmla="*/ 115772 h 231856"/>
                <a:gd name="connsiteX3" fmla="*/ 115628 w 231855"/>
                <a:gd name="connsiteY3" fmla="*/ -196 h 231856"/>
                <a:gd name="connsiteX4" fmla="*/ 115709 w 231855"/>
                <a:gd name="connsiteY4" fmla="*/ -196 h 231856"/>
                <a:gd name="connsiteX5" fmla="*/ 231597 w 231855"/>
                <a:gd name="connsiteY5" fmla="*/ 115692 h 23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1855" h="231856">
                  <a:moveTo>
                    <a:pt x="231597" y="115692"/>
                  </a:moveTo>
                  <a:cubicBezTo>
                    <a:pt x="231621" y="179718"/>
                    <a:pt x="179734" y="231636"/>
                    <a:pt x="115709" y="231660"/>
                  </a:cubicBezTo>
                  <a:cubicBezTo>
                    <a:pt x="51683" y="231684"/>
                    <a:pt x="-235" y="179798"/>
                    <a:pt x="-259" y="115772"/>
                  </a:cubicBezTo>
                  <a:cubicBezTo>
                    <a:pt x="-284" y="51746"/>
                    <a:pt x="51603" y="-172"/>
                    <a:pt x="115628" y="-196"/>
                  </a:cubicBezTo>
                  <a:cubicBezTo>
                    <a:pt x="115657" y="-196"/>
                    <a:pt x="115681" y="-196"/>
                    <a:pt x="115709" y="-196"/>
                  </a:cubicBezTo>
                  <a:cubicBezTo>
                    <a:pt x="179702" y="-172"/>
                    <a:pt x="231572" y="51698"/>
                    <a:pt x="231597" y="115692"/>
                  </a:cubicBezTo>
                </a:path>
              </a:pathLst>
            </a:custGeom>
            <a:solidFill>
              <a:srgbClr val="EC2127"/>
            </a:solidFill>
            <a:ln w="40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73137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023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5" r:id="rId1"/>
    <p:sldLayoutId id="2147484396" r:id="rId2"/>
    <p:sldLayoutId id="2147484414" r:id="rId3"/>
    <p:sldLayoutId id="2147484413" r:id="rId4"/>
    <p:sldLayoutId id="2147484415" r:id="rId5"/>
    <p:sldLayoutId id="2147484416" r:id="rId6"/>
    <p:sldLayoutId id="2147484398" r:id="rId7"/>
    <p:sldLayoutId id="2147484399" r:id="rId8"/>
    <p:sldLayoutId id="2147484427" r:id="rId9"/>
    <p:sldLayoutId id="2147484428" r:id="rId10"/>
    <p:sldLayoutId id="2147484401" r:id="rId11"/>
    <p:sldLayoutId id="2147484417" r:id="rId12"/>
    <p:sldLayoutId id="2147484407" r:id="rId13"/>
    <p:sldLayoutId id="2147484400" r:id="rId14"/>
  </p:sldLayoutIdLst>
  <p:txStyles>
    <p:titleStyle>
      <a:lvl1pPr algn="l" defTabSz="609585" rtl="0" eaLnBrk="1" latinLnBrk="0" hangingPunct="1">
        <a:spcBef>
          <a:spcPct val="0"/>
        </a:spcBef>
        <a:buNone/>
        <a:defRPr sz="3733" b="0" i="0" kern="1200">
          <a:solidFill>
            <a:schemeClr val="bg1"/>
          </a:solidFill>
          <a:latin typeface="Heebo Light" pitchFamily="2" charset="-79"/>
          <a:ea typeface="+mj-ea"/>
          <a:cs typeface="Heebo Light" pitchFamily="2" charset="-79"/>
        </a:defRPr>
      </a:lvl1pPr>
    </p:titleStyle>
    <p:bodyStyle>
      <a:lvl1pPr marL="273593" indent="-273593" algn="l" defTabSz="609585" rtl="0" eaLnBrk="1" latinLnBrk="0" hangingPunct="1">
        <a:spcBef>
          <a:spcPct val="20000"/>
        </a:spcBef>
        <a:buClr>
          <a:schemeClr val="tx2"/>
        </a:buClr>
        <a:buFont typeface="Arial"/>
        <a:buChar char="•"/>
        <a:defRPr sz="3200" b="0" i="0" kern="1200">
          <a:solidFill>
            <a:schemeClr val="accent3"/>
          </a:solidFill>
          <a:latin typeface="Heebo Light" pitchFamily="2" charset="-79"/>
          <a:ea typeface="+mn-ea"/>
          <a:cs typeface="Heebo Light" pitchFamily="2" charset="-79"/>
        </a:defRPr>
      </a:lvl1pPr>
      <a:lvl2pPr marL="883178" indent="-273593" algn="l" defTabSz="609585" rtl="0" eaLnBrk="1" latinLnBrk="0" hangingPunct="1">
        <a:spcBef>
          <a:spcPct val="20000"/>
        </a:spcBef>
        <a:buClr>
          <a:schemeClr val="tx2"/>
        </a:buClr>
        <a:buFont typeface="Arial"/>
        <a:buChar char="•"/>
        <a:defRPr sz="2667" b="0" i="0" kern="1200">
          <a:solidFill>
            <a:schemeClr val="accent3"/>
          </a:solidFill>
          <a:latin typeface="Heebo Light" pitchFamily="2" charset="-79"/>
          <a:ea typeface="+mn-ea"/>
          <a:cs typeface="Heebo Light" pitchFamily="2" charset="-79"/>
        </a:defRPr>
      </a:lvl2pPr>
      <a:lvl3pPr marL="1483163" indent="-263993" algn="l" defTabSz="609585" rtl="0" eaLnBrk="1" latinLnBrk="0" hangingPunct="1">
        <a:spcBef>
          <a:spcPct val="20000"/>
        </a:spcBef>
        <a:buClr>
          <a:schemeClr val="tx2"/>
        </a:buClr>
        <a:buFont typeface="Arial"/>
        <a:buChar char="•"/>
        <a:defRPr sz="2400" b="0" i="0" kern="1200">
          <a:solidFill>
            <a:schemeClr val="accent3"/>
          </a:solidFill>
          <a:latin typeface="Heebo Light" pitchFamily="2" charset="-79"/>
          <a:ea typeface="+mn-ea"/>
          <a:cs typeface="Heebo Light" pitchFamily="2" charset="-79"/>
        </a:defRPr>
      </a:lvl3pPr>
      <a:lvl4pPr marL="2188745" indent="-263993" algn="l" defTabSz="609585" rtl="0" eaLnBrk="1" latinLnBrk="0" hangingPunct="1">
        <a:spcBef>
          <a:spcPct val="20000"/>
        </a:spcBef>
        <a:buClr>
          <a:schemeClr val="tx2"/>
        </a:buClr>
        <a:buFont typeface="Arial"/>
        <a:buChar char="•"/>
        <a:defRPr sz="2133" b="0" i="0" kern="1200">
          <a:solidFill>
            <a:schemeClr val="accent3"/>
          </a:solidFill>
          <a:latin typeface="Heebo Light" pitchFamily="2" charset="-79"/>
          <a:ea typeface="+mn-ea"/>
          <a:cs typeface="Heebo Light" pitchFamily="2" charset="-79"/>
        </a:defRPr>
      </a:lvl4pPr>
      <a:lvl5pPr marL="2846329" indent="-263993" algn="l" defTabSz="609585" rtl="0" eaLnBrk="1" latinLnBrk="0" hangingPunct="1">
        <a:spcBef>
          <a:spcPct val="20000"/>
        </a:spcBef>
        <a:buClr>
          <a:schemeClr val="tx2"/>
        </a:buClr>
        <a:buFont typeface="Arial"/>
        <a:buChar char="•"/>
        <a:defRPr sz="2133" b="0" i="0" kern="1200">
          <a:solidFill>
            <a:schemeClr val="accent3"/>
          </a:solidFill>
          <a:latin typeface="Heebo Light" pitchFamily="2" charset="-79"/>
          <a:ea typeface="+mn-ea"/>
          <a:cs typeface="Heebo Light" pitchFamily="2" charset="-79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33AC7-CCCC-43A3-AFA0-3BF7C6F3FE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Performance Simulator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51548-FB87-4DD6-94C4-8C7F5A3A0A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February 2025</a:t>
            </a:r>
          </a:p>
        </p:txBody>
      </p:sp>
    </p:spTree>
    <p:extLst>
      <p:ext uri="{BB962C8B-B14F-4D97-AF65-F5344CB8AC3E}">
        <p14:creationId xmlns:p14="http://schemas.microsoft.com/office/powerpoint/2010/main" val="2310196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7A74B-3FEF-CE68-CA72-389A5C47B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BD0DB-2C54-FD12-D25A-B29990039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Differences in implementation settings affect our model’s performance and cutoff</a:t>
            </a:r>
          </a:p>
          <a:p>
            <a:endParaRPr lang="en-US" b="1" dirty="0"/>
          </a:p>
          <a:p>
            <a:r>
              <a:rPr lang="en-US" b="1" dirty="0"/>
              <a:t>Can we predict the cutoff and performance in the intended settings?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58797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6CB4E-8031-7966-E796-D34BC12D8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Do That?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6E31C-1CBE-C019-17B3-3BC6BFB48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 can use a reference dataset that was previously used to assess the cutoff and performance. By selecting a subset of patients with characteristics similar to our target population, we apply a procedure called "matching“</a:t>
            </a:r>
          </a:p>
          <a:p>
            <a:r>
              <a:rPr lang="en-US" b="1" dirty="0"/>
              <a:t>After matching, we reassess the cutoff and performance to estimate the expected values in the new setting</a:t>
            </a:r>
          </a:p>
          <a:p>
            <a:endParaRPr lang="en-US" b="1" dirty="0"/>
          </a:p>
          <a:p>
            <a:r>
              <a:rPr lang="en-US" b="1" dirty="0"/>
              <a:t>What Inputs Are Needed?</a:t>
            </a:r>
          </a:p>
          <a:p>
            <a:pPr lvl="1"/>
            <a:r>
              <a:rPr lang="en-US" b="1" dirty="0"/>
              <a:t>Age and/or sex distribution in the target population, along with other key confounders such as smoking rate</a:t>
            </a:r>
          </a:p>
          <a:p>
            <a:pPr lvl="1"/>
            <a:r>
              <a:rPr lang="en-US" b="1" dirty="0"/>
              <a:t>[Optional] – incidence rate by age</a:t>
            </a:r>
          </a:p>
          <a:p>
            <a:pPr lvl="1"/>
            <a:r>
              <a:rPr lang="en-US" b="1" dirty="0"/>
              <a:t>[Optional] – full sample of </a:t>
            </a:r>
            <a:r>
              <a:rPr lang="en-US" b="1" dirty="0" err="1"/>
              <a:t>AlgoMarker</a:t>
            </a:r>
            <a:r>
              <a:rPr lang="en-US" b="1" dirty="0"/>
              <a:t> input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006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8C8F-CF69-52BC-2763-7473622E6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3ACBD-FF57-C038-201C-ECA32EB87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tool I’m about to present is intended for internal use by Medial </a:t>
            </a:r>
            <a:r>
              <a:rPr lang="en-US" dirty="0" err="1"/>
              <a:t>EarlySign</a:t>
            </a:r>
            <a:r>
              <a:rPr lang="en-US" dirty="0"/>
              <a:t> only</a:t>
            </a:r>
          </a:p>
          <a:p>
            <a:r>
              <a:rPr lang="en-US" dirty="0"/>
              <a:t>If significant differences in the target population are not accounted for in the tool, the estimates may be inaccurate. For example, a large variation in smoking rates not reflected in the inputs could impact the results</a:t>
            </a:r>
          </a:p>
          <a:p>
            <a:r>
              <a:rPr lang="en-US" dirty="0"/>
              <a:t>The results provide an estimate of the expected cutoff and performance, but some variation is to be expected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455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0B9EF-53D8-E16B-E0E4-3F885F9B24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5417368-1091-AFD7-2542-C85D9E7673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14650"/>
      </p:ext>
    </p:extLst>
  </p:cSld>
  <p:clrMapOvr>
    <a:masterClrMapping/>
  </p:clrMapOvr>
</p:sld>
</file>

<file path=ppt/theme/theme1.xml><?xml version="1.0" encoding="utf-8"?>
<a:theme xmlns:a="http://schemas.openxmlformats.org/drawingml/2006/main" name="medial">
  <a:themeElements>
    <a:clrScheme name="Medial Earlysign">
      <a:dk1>
        <a:srgbClr val="000000"/>
      </a:dk1>
      <a:lt1>
        <a:srgbClr val="FFFFFF"/>
      </a:lt1>
      <a:dk2>
        <a:srgbClr val="27A9E1"/>
      </a:dk2>
      <a:lt2>
        <a:srgbClr val="808080"/>
      </a:lt2>
      <a:accent1>
        <a:srgbClr val="27A9E1"/>
      </a:accent1>
      <a:accent2>
        <a:srgbClr val="ED1C24"/>
      </a:accent2>
      <a:accent3>
        <a:srgbClr val="4E4E4E"/>
      </a:accent3>
      <a:accent4>
        <a:srgbClr val="808080"/>
      </a:accent4>
      <a:accent5>
        <a:srgbClr val="27A8E0"/>
      </a:accent5>
      <a:accent6>
        <a:srgbClr val="808080"/>
      </a:accent6>
      <a:hlink>
        <a:srgbClr val="ED2223"/>
      </a:hlink>
      <a:folHlink>
        <a:srgbClr val="27A8E0"/>
      </a:folHlink>
    </a:clrScheme>
    <a:fontScheme name="Earlysign">
      <a:majorFont>
        <a:latin typeface="Heebo Light"/>
        <a:ea typeface=""/>
        <a:cs typeface="Heebo Light"/>
      </a:majorFont>
      <a:minorFont>
        <a:latin typeface="Heebo Light"/>
        <a:ea typeface=""/>
        <a:cs typeface="Heebo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EarlySign 2022Q4 PPT Template" id="{CA023FD7-BDBD-454D-AF33-8D360997987D}" vid="{BE4AC244-D155-3C4F-A16F-FC170EBEAC8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31E3404EF4534293ADBB1F9F9B9FD9" ma:contentTypeVersion="18" ma:contentTypeDescription="Create a new document." ma:contentTypeScope="" ma:versionID="3783e600ae2b26f3c643eb1301164af4">
  <xsd:schema xmlns:xsd="http://www.w3.org/2001/XMLSchema" xmlns:xs="http://www.w3.org/2001/XMLSchema" xmlns:p="http://schemas.microsoft.com/office/2006/metadata/properties" xmlns:ns2="75732a1a-ab78-4c69-9481-b06b03852f9d" xmlns:ns3="b133f4b6-f204-47a2-bd3c-cffa105970bc" targetNamespace="http://schemas.microsoft.com/office/2006/metadata/properties" ma:root="true" ma:fieldsID="ae1195fecebabdddbd25b623156819c8" ns2:_="" ns3:_="">
    <xsd:import namespace="75732a1a-ab78-4c69-9481-b06b03852f9d"/>
    <xsd:import namespace="b133f4b6-f204-47a2-bd3c-cffa105970b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732a1a-ab78-4c69-9481-b06b03852f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61120e63-87db-46fd-88e4-34d6166552c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33f4b6-f204-47a2-bd3c-cffa105970b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96f369fc-18bf-4df0-8121-16676ad4663f}" ma:internalName="TaxCatchAll" ma:showField="CatchAllData" ma:web="b133f4b6-f204-47a2-bd3c-cffa105970b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133f4b6-f204-47a2-bd3c-cffa105970bc">
      <UserInfo>
        <DisplayName/>
        <AccountId xsi:nil="true"/>
        <AccountType/>
      </UserInfo>
    </SharedWithUsers>
    <lcf76f155ced4ddcb4097134ff3c332f xmlns="75732a1a-ab78-4c69-9481-b06b03852f9d">
      <Terms xmlns="http://schemas.microsoft.com/office/infopath/2007/PartnerControls"/>
    </lcf76f155ced4ddcb4097134ff3c332f>
    <TaxCatchAll xmlns="b133f4b6-f204-47a2-bd3c-cffa105970bc" xsi:nil="true"/>
    <MediaLengthInSeconds xmlns="75732a1a-ab78-4c69-9481-b06b03852f9d" xsi:nil="true"/>
  </documentManagement>
</p:properties>
</file>

<file path=customXml/itemProps1.xml><?xml version="1.0" encoding="utf-8"?>
<ds:datastoreItem xmlns:ds="http://schemas.openxmlformats.org/officeDocument/2006/customXml" ds:itemID="{F71D3193-F050-4BD7-A0C6-4914EEAC0E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153C568-A4EA-4B59-8EED-5ED176896B6C}">
  <ds:schemaRefs>
    <ds:schemaRef ds:uri="75732a1a-ab78-4c69-9481-b06b03852f9d"/>
    <ds:schemaRef ds:uri="b133f4b6-f204-47a2-bd3c-cffa105970b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0F2BE25-AD53-4D2D-80B4-F246B4FB40A3}">
  <ds:schemaRefs>
    <ds:schemaRef ds:uri="http://purl.org/dc/terms/"/>
    <ds:schemaRef ds:uri="http://schemas.microsoft.com/office/2006/metadata/properties"/>
    <ds:schemaRef ds:uri="75732a1a-ab78-4c69-9481-b06b03852f9d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b133f4b6-f204-47a2-bd3c-cffa105970bc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EarlySign PPT Template [Confidential] 2022Q4 </Template>
  <TotalTime>0</TotalTime>
  <Words>208</Words>
  <Application>Microsoft Office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Heebo Light</vt:lpstr>
      <vt:lpstr>medial</vt:lpstr>
      <vt:lpstr>Performance Simulator</vt:lpstr>
      <vt:lpstr>Background</vt:lpstr>
      <vt:lpstr>How Can We Do That?</vt:lpstr>
      <vt:lpstr>Disclaimer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Denmark COPD data analysis - LungFlag</dc:title>
  <dc:creator>Alon Lanyado</dc:creator>
  <cp:lastModifiedBy>Alon Lanyado</cp:lastModifiedBy>
  <cp:revision>1</cp:revision>
  <cp:lastPrinted>2016-09-22T09:04:49Z</cp:lastPrinted>
  <dcterms:created xsi:type="dcterms:W3CDTF">2024-03-31T08:01:29Z</dcterms:created>
  <dcterms:modified xsi:type="dcterms:W3CDTF">2025-04-01T05:51:40Z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0x0101002C31E3404EF4534293ADBB1F9F9B9FD9</vt:lpwstr>
  </property>
  <property fmtid="{D5CDD505-2E9C-101B-9397-08002B2CF9AE}" pid="3" name="MediaServiceImageTags">
    <vt:lpwstr/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_activity">
    <vt:lpwstr>{"FileActivityType":"9","FileActivityTimeStamp":"2024-08-05T08:43:36.897Z","FileActivityUsersOnPage":[{"DisplayName":"Itamar Menuhin","Id":"itamar@earlysign.com"},{"DisplayName":"Alon Lanyado","Id":"alon@earlysign.com"},{"DisplayName":"Ori Geva","Id":"ori@earlysign.com"},{"DisplayName":"Eran Choman","Id":"eran@earlysign.com"}],"FileActivityNavigationId":null}</vt:lpwstr>
  </property>
  <property fmtid="{D5CDD505-2E9C-101B-9397-08002B2CF9AE}" pid="7" name="TriggerFlowInfo">
    <vt:lpwstr/>
  </property>
</Properties>
</file>

<file path=docProps/thumbnail.jpeg>
</file>